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0" r:id="rId5"/>
  </p:sldMasterIdLst>
  <p:notesMasterIdLst>
    <p:notesMasterId r:id="rId17"/>
  </p:notesMasterIdLst>
  <p:handoutMasterIdLst>
    <p:handoutMasterId r:id="rId18"/>
  </p:handoutMasterIdLst>
  <p:sldIdLst>
    <p:sldId id="265" r:id="rId6"/>
    <p:sldId id="486" r:id="rId7"/>
    <p:sldId id="477" r:id="rId8"/>
    <p:sldId id="479" r:id="rId9"/>
    <p:sldId id="487" r:id="rId10"/>
    <p:sldId id="388" r:id="rId11"/>
    <p:sldId id="440" r:id="rId12"/>
    <p:sldId id="485" r:id="rId13"/>
    <p:sldId id="488" r:id="rId14"/>
    <p:sldId id="483" r:id="rId15"/>
    <p:sldId id="478" r:id="rId16"/>
  </p:sldIdLst>
  <p:sldSz cx="9144000" cy="6858000" type="screen4x3"/>
  <p:notesSz cx="6980238"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Sarpong" initials="DS" lastIdx="1" clrIdx="0">
    <p:extLst>
      <p:ext uri="{19B8F6BF-5375-455C-9EA6-DF929625EA0E}">
        <p15:presenceInfo xmlns:p15="http://schemas.microsoft.com/office/powerpoint/2012/main" userId="S-1-5-21-88094858-919529-1617787245-666689" providerId="AD"/>
      </p:ext>
    </p:extLst>
  </p:cmAuthor>
  <p:cmAuthor id="2" name="Will Paterson" initials="WP" lastIdx="28" clrIdx="1">
    <p:extLst>
      <p:ext uri="{19B8F6BF-5375-455C-9EA6-DF929625EA0E}">
        <p15:presenceInfo xmlns:p15="http://schemas.microsoft.com/office/powerpoint/2012/main" userId="S::wpaterson1@worldbank.org::ad95fb38-545e-4c6e-b6e0-64c08b3de5ec" providerId="AD"/>
      </p:ext>
    </p:extLst>
  </p:cmAuthor>
  <p:cmAuthor id="3" name="Harry Lawless" initials="HL" lastIdx="1" clrIdx="2">
    <p:extLst>
      <p:ext uri="{19B8F6BF-5375-455C-9EA6-DF929625EA0E}">
        <p15:presenceInfo xmlns:p15="http://schemas.microsoft.com/office/powerpoint/2012/main" userId="S::hlawless@worldbank.org::80a03471-b3c8-49ca-be10-806f399ad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C16"/>
    <a:srgbClr val="E8E301"/>
    <a:srgbClr val="FC3904"/>
    <a:srgbClr val="FF6600"/>
    <a:srgbClr val="F17709"/>
    <a:srgbClr val="CC0066"/>
    <a:srgbClr val="CC99FF"/>
    <a:srgbClr val="800080"/>
    <a:srgbClr val="F5790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8435" autoAdjust="0"/>
  </p:normalViewPr>
  <p:slideViewPr>
    <p:cSldViewPr>
      <p:cViewPr>
        <p:scale>
          <a:sx n="55" d="100"/>
          <a:sy n="55" d="100"/>
        </p:scale>
        <p:origin x="1552" y="4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84" d="100"/>
          <a:sy n="84" d="100"/>
        </p:scale>
        <p:origin x="3798" y="102"/>
      </p:cViewPr>
      <p:guideLst>
        <p:guide orient="horz" pos="2880"/>
        <p:guide pos="21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Preciosa Menezes" userId="0321b631-9357-4bb7-91ab-4646d8842c97" providerId="ADAL" clId="{99E12622-0778-4CB0-9C52-624E28DDF438}"/>
    <pc:docChg chg="modSld">
      <pc:chgData name="Antonia Preciosa Menezes" userId="0321b631-9357-4bb7-91ab-4646d8842c97" providerId="ADAL" clId="{99E12622-0778-4CB0-9C52-624E28DDF438}" dt="2022-08-29T21:53:01.533" v="93" actId="6549"/>
      <pc:docMkLst>
        <pc:docMk/>
      </pc:docMkLst>
      <pc:sldChg chg="modSp mod">
        <pc:chgData name="Antonia Preciosa Menezes" userId="0321b631-9357-4bb7-91ab-4646d8842c97" providerId="ADAL" clId="{99E12622-0778-4CB0-9C52-624E28DDF438}" dt="2022-08-29T21:51:46.440" v="51" actId="20577"/>
        <pc:sldMkLst>
          <pc:docMk/>
          <pc:sldMk cId="4172525094" sldId="265"/>
        </pc:sldMkLst>
        <pc:spChg chg="mod">
          <ac:chgData name="Antonia Preciosa Menezes" userId="0321b631-9357-4bb7-91ab-4646d8842c97" providerId="ADAL" clId="{99E12622-0778-4CB0-9C52-624E28DDF438}" dt="2022-08-29T21:51:46.440" v="51" actId="20577"/>
          <ac:spMkLst>
            <pc:docMk/>
            <pc:sldMk cId="4172525094" sldId="265"/>
            <ac:spMk id="24" creationId="{00000000-0000-0000-0000-000000000000}"/>
          </ac:spMkLst>
        </pc:spChg>
      </pc:sldChg>
      <pc:sldChg chg="modNotesTx">
        <pc:chgData name="Antonia Preciosa Menezes" userId="0321b631-9357-4bb7-91ab-4646d8842c97" providerId="ADAL" clId="{99E12622-0778-4CB0-9C52-624E28DDF438}" dt="2022-08-29T21:53:01.533" v="93" actId="6549"/>
        <pc:sldMkLst>
          <pc:docMk/>
          <pc:sldMk cId="3372213558" sldId="485"/>
        </pc:sldMkLst>
      </pc:sldChg>
      <pc:sldChg chg="modSp mod">
        <pc:chgData name="Antonia Preciosa Menezes" userId="0321b631-9357-4bb7-91ab-4646d8842c97" providerId="ADAL" clId="{99E12622-0778-4CB0-9C52-624E28DDF438}" dt="2022-08-29T21:52:23.549" v="92" actId="20577"/>
        <pc:sldMkLst>
          <pc:docMk/>
          <pc:sldMk cId="2339470159" sldId="486"/>
        </pc:sldMkLst>
        <pc:spChg chg="mod">
          <ac:chgData name="Antonia Preciosa Menezes" userId="0321b631-9357-4bb7-91ab-4646d8842c97" providerId="ADAL" clId="{99E12622-0778-4CB0-9C52-624E28DDF438}" dt="2022-08-29T21:52:23.549" v="92" actId="20577"/>
          <ac:spMkLst>
            <pc:docMk/>
            <pc:sldMk cId="2339470159" sldId="486"/>
            <ac:spMk id="3" creationId="{4B2062C1-6EB9-4BBD-B85C-863F81D26BF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wb578561\Downloads\GEP-June-2022-SF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99606173841721"/>
          <c:y val="0.15496975105111516"/>
          <c:w val="0.88285779381743945"/>
          <c:h val="0.64908773461939095"/>
        </c:manualLayout>
      </c:layout>
      <c:lineChart>
        <c:grouping val="standard"/>
        <c:varyColors val="0"/>
        <c:ser>
          <c:idx val="2"/>
          <c:order val="0"/>
          <c:tx>
            <c:strRef>
              <c:f>'SF1.1.A'!$U$2</c:f>
              <c:strCache>
                <c:ptCount val="1"/>
                <c:pt idx="0">
                  <c:v>Global</c:v>
                </c:pt>
              </c:strCache>
            </c:strRef>
          </c:tx>
          <c:spPr>
            <a:ln w="25400">
              <a:solidFill>
                <a:srgbClr val="EB1C2D"/>
              </a:solidFill>
            </a:ln>
          </c:spPr>
          <c:marker>
            <c:symbol val="none"/>
          </c:marker>
          <c:cat>
            <c:numRef>
              <c:f>'SF1.1.A'!$S$3:$S$64</c:f>
              <c:numCache>
                <c:formatCode>General</c:formatCode>
                <c:ptCount val="62"/>
                <c:pt idx="0">
                  <c:v>1960</c:v>
                </c:pt>
                <c:pt idx="5">
                  <c:v>1965</c:v>
                </c:pt>
                <c:pt idx="10">
                  <c:v>1970</c:v>
                </c:pt>
                <c:pt idx="15">
                  <c:v>1975</c:v>
                </c:pt>
                <c:pt idx="20">
                  <c:v>1980</c:v>
                </c:pt>
                <c:pt idx="25">
                  <c:v>1985</c:v>
                </c:pt>
                <c:pt idx="30">
                  <c:v>1990</c:v>
                </c:pt>
                <c:pt idx="35">
                  <c:v>1995</c:v>
                </c:pt>
                <c:pt idx="40">
                  <c:v>2000</c:v>
                </c:pt>
                <c:pt idx="45">
                  <c:v>2005</c:v>
                </c:pt>
                <c:pt idx="50">
                  <c:v>2010</c:v>
                </c:pt>
                <c:pt idx="55">
                  <c:v>2015</c:v>
                </c:pt>
                <c:pt idx="60">
                  <c:v>2020</c:v>
                </c:pt>
              </c:numCache>
            </c:numRef>
          </c:cat>
          <c:val>
            <c:numRef>
              <c:f>'SF1.1.A'!$U$3:$U$64</c:f>
              <c:numCache>
                <c:formatCode>General</c:formatCode>
                <c:ptCount val="62"/>
                <c:pt idx="0">
                  <c:v>1.7</c:v>
                </c:pt>
                <c:pt idx="1">
                  <c:v>1.9</c:v>
                </c:pt>
                <c:pt idx="2">
                  <c:v>2.2000000000000002</c:v>
                </c:pt>
                <c:pt idx="3">
                  <c:v>2.4</c:v>
                </c:pt>
                <c:pt idx="4">
                  <c:v>3.3</c:v>
                </c:pt>
                <c:pt idx="5">
                  <c:v>3.6</c:v>
                </c:pt>
                <c:pt idx="6">
                  <c:v>3.7</c:v>
                </c:pt>
                <c:pt idx="7">
                  <c:v>2.9</c:v>
                </c:pt>
                <c:pt idx="8">
                  <c:v>2.7</c:v>
                </c:pt>
                <c:pt idx="9">
                  <c:v>3.3</c:v>
                </c:pt>
                <c:pt idx="10">
                  <c:v>4.4000000000000004</c:v>
                </c:pt>
                <c:pt idx="11">
                  <c:v>4.8</c:v>
                </c:pt>
                <c:pt idx="12">
                  <c:v>6</c:v>
                </c:pt>
                <c:pt idx="13">
                  <c:v>10.3</c:v>
                </c:pt>
                <c:pt idx="14">
                  <c:v>16.899999999999999</c:v>
                </c:pt>
                <c:pt idx="15">
                  <c:v>12.9</c:v>
                </c:pt>
                <c:pt idx="16">
                  <c:v>9.4</c:v>
                </c:pt>
                <c:pt idx="17">
                  <c:v>11.1</c:v>
                </c:pt>
                <c:pt idx="18">
                  <c:v>8.6</c:v>
                </c:pt>
                <c:pt idx="19">
                  <c:v>10.9</c:v>
                </c:pt>
                <c:pt idx="20">
                  <c:v>13.5</c:v>
                </c:pt>
                <c:pt idx="21">
                  <c:v>12.1</c:v>
                </c:pt>
                <c:pt idx="22">
                  <c:v>9.9</c:v>
                </c:pt>
                <c:pt idx="23">
                  <c:v>8.8000000000000007</c:v>
                </c:pt>
                <c:pt idx="24">
                  <c:v>7.9</c:v>
                </c:pt>
                <c:pt idx="25">
                  <c:v>6.8</c:v>
                </c:pt>
                <c:pt idx="26">
                  <c:v>5.7</c:v>
                </c:pt>
                <c:pt idx="27">
                  <c:v>6</c:v>
                </c:pt>
                <c:pt idx="28">
                  <c:v>6.9</c:v>
                </c:pt>
                <c:pt idx="29">
                  <c:v>7.2</c:v>
                </c:pt>
                <c:pt idx="30">
                  <c:v>8.6</c:v>
                </c:pt>
                <c:pt idx="31">
                  <c:v>9</c:v>
                </c:pt>
                <c:pt idx="32">
                  <c:v>8.1</c:v>
                </c:pt>
                <c:pt idx="33">
                  <c:v>7.1</c:v>
                </c:pt>
                <c:pt idx="34">
                  <c:v>8.8000000000000007</c:v>
                </c:pt>
                <c:pt idx="35">
                  <c:v>8.4</c:v>
                </c:pt>
                <c:pt idx="36">
                  <c:v>6.2</c:v>
                </c:pt>
                <c:pt idx="37">
                  <c:v>4.5999999999999996</c:v>
                </c:pt>
                <c:pt idx="38">
                  <c:v>4.8</c:v>
                </c:pt>
                <c:pt idx="39">
                  <c:v>2.9</c:v>
                </c:pt>
                <c:pt idx="40">
                  <c:v>3.4</c:v>
                </c:pt>
                <c:pt idx="41">
                  <c:v>3.8</c:v>
                </c:pt>
                <c:pt idx="42">
                  <c:v>2.9</c:v>
                </c:pt>
                <c:pt idx="43">
                  <c:v>3.3</c:v>
                </c:pt>
                <c:pt idx="44">
                  <c:v>3.7</c:v>
                </c:pt>
                <c:pt idx="45">
                  <c:v>4.2</c:v>
                </c:pt>
                <c:pt idx="46">
                  <c:v>4.3</c:v>
                </c:pt>
                <c:pt idx="47">
                  <c:v>4.8</c:v>
                </c:pt>
                <c:pt idx="48">
                  <c:v>8.4</c:v>
                </c:pt>
                <c:pt idx="49">
                  <c:v>3.4</c:v>
                </c:pt>
                <c:pt idx="50">
                  <c:v>3.6</c:v>
                </c:pt>
                <c:pt idx="51">
                  <c:v>4.9000000000000004</c:v>
                </c:pt>
                <c:pt idx="52">
                  <c:v>3.8</c:v>
                </c:pt>
                <c:pt idx="53">
                  <c:v>2.8</c:v>
                </c:pt>
                <c:pt idx="54">
                  <c:v>2.8</c:v>
                </c:pt>
                <c:pt idx="55">
                  <c:v>1.9</c:v>
                </c:pt>
                <c:pt idx="56">
                  <c:v>2</c:v>
                </c:pt>
                <c:pt idx="57">
                  <c:v>2.4</c:v>
                </c:pt>
                <c:pt idx="58">
                  <c:v>2.4</c:v>
                </c:pt>
                <c:pt idx="59">
                  <c:v>2.2999999999999998</c:v>
                </c:pt>
                <c:pt idx="60">
                  <c:v>2.5</c:v>
                </c:pt>
                <c:pt idx="61">
                  <c:v>3.7</c:v>
                </c:pt>
              </c:numCache>
            </c:numRef>
          </c:val>
          <c:smooth val="0"/>
          <c:extLst>
            <c:ext xmlns:c16="http://schemas.microsoft.com/office/drawing/2014/chart" uri="{C3380CC4-5D6E-409C-BE32-E72D297353CC}">
              <c16:uniqueId val="{00000000-9991-4305-AD9E-203D49C6BCE4}"/>
            </c:ext>
          </c:extLst>
        </c:ser>
        <c:ser>
          <c:idx val="0"/>
          <c:order val="1"/>
          <c:tx>
            <c:strRef>
              <c:f>'SF1.1.A'!$V$2</c:f>
              <c:strCache>
                <c:ptCount val="1"/>
                <c:pt idx="0">
                  <c:v>Advanced economies</c:v>
                </c:pt>
              </c:strCache>
            </c:strRef>
          </c:tx>
          <c:spPr>
            <a:ln w="25400"/>
          </c:spPr>
          <c:marker>
            <c:symbol val="none"/>
          </c:marker>
          <c:cat>
            <c:numRef>
              <c:f>'SF1.1.A'!$S$3:$S$64</c:f>
              <c:numCache>
                <c:formatCode>General</c:formatCode>
                <c:ptCount val="62"/>
                <c:pt idx="0">
                  <c:v>1960</c:v>
                </c:pt>
                <c:pt idx="5">
                  <c:v>1965</c:v>
                </c:pt>
                <c:pt idx="10">
                  <c:v>1970</c:v>
                </c:pt>
                <c:pt idx="15">
                  <c:v>1975</c:v>
                </c:pt>
                <c:pt idx="20">
                  <c:v>1980</c:v>
                </c:pt>
                <c:pt idx="25">
                  <c:v>1985</c:v>
                </c:pt>
                <c:pt idx="30">
                  <c:v>1990</c:v>
                </c:pt>
                <c:pt idx="35">
                  <c:v>1995</c:v>
                </c:pt>
                <c:pt idx="40">
                  <c:v>2000</c:v>
                </c:pt>
                <c:pt idx="45">
                  <c:v>2005</c:v>
                </c:pt>
                <c:pt idx="50">
                  <c:v>2010</c:v>
                </c:pt>
                <c:pt idx="55">
                  <c:v>2015</c:v>
                </c:pt>
                <c:pt idx="60">
                  <c:v>2020</c:v>
                </c:pt>
              </c:numCache>
            </c:numRef>
          </c:cat>
          <c:val>
            <c:numRef>
              <c:f>'SF1.1.A'!$V$3:$V$64</c:f>
              <c:numCache>
                <c:formatCode>General</c:formatCode>
                <c:ptCount val="62"/>
                <c:pt idx="0">
                  <c:v>1.7</c:v>
                </c:pt>
                <c:pt idx="1">
                  <c:v>1.8</c:v>
                </c:pt>
                <c:pt idx="2">
                  <c:v>4.0999999999999996</c:v>
                </c:pt>
                <c:pt idx="3">
                  <c:v>2.7</c:v>
                </c:pt>
                <c:pt idx="4">
                  <c:v>3.4</c:v>
                </c:pt>
                <c:pt idx="5">
                  <c:v>4.2</c:v>
                </c:pt>
                <c:pt idx="6">
                  <c:v>3.7</c:v>
                </c:pt>
                <c:pt idx="7">
                  <c:v>3.2</c:v>
                </c:pt>
                <c:pt idx="8">
                  <c:v>3.6</c:v>
                </c:pt>
                <c:pt idx="9">
                  <c:v>3.4</c:v>
                </c:pt>
                <c:pt idx="10">
                  <c:v>4.5999999999999996</c:v>
                </c:pt>
                <c:pt idx="11">
                  <c:v>6.1</c:v>
                </c:pt>
                <c:pt idx="12">
                  <c:v>6.1</c:v>
                </c:pt>
                <c:pt idx="13">
                  <c:v>8.1999999999999993</c:v>
                </c:pt>
                <c:pt idx="14">
                  <c:v>15.3</c:v>
                </c:pt>
                <c:pt idx="15">
                  <c:v>11.7</c:v>
                </c:pt>
                <c:pt idx="16">
                  <c:v>9.6</c:v>
                </c:pt>
                <c:pt idx="17">
                  <c:v>10</c:v>
                </c:pt>
                <c:pt idx="18">
                  <c:v>8</c:v>
                </c:pt>
                <c:pt idx="19">
                  <c:v>9.1</c:v>
                </c:pt>
                <c:pt idx="20">
                  <c:v>12.3</c:v>
                </c:pt>
                <c:pt idx="21">
                  <c:v>11.8</c:v>
                </c:pt>
                <c:pt idx="22">
                  <c:v>9.4</c:v>
                </c:pt>
                <c:pt idx="23">
                  <c:v>7.3</c:v>
                </c:pt>
                <c:pt idx="24">
                  <c:v>6.2</c:v>
                </c:pt>
                <c:pt idx="25">
                  <c:v>5</c:v>
                </c:pt>
                <c:pt idx="26">
                  <c:v>2.9</c:v>
                </c:pt>
                <c:pt idx="27">
                  <c:v>3.7</c:v>
                </c:pt>
                <c:pt idx="28">
                  <c:v>4.0999999999999996</c:v>
                </c:pt>
                <c:pt idx="29">
                  <c:v>4.8</c:v>
                </c:pt>
                <c:pt idx="30">
                  <c:v>5.4</c:v>
                </c:pt>
                <c:pt idx="31">
                  <c:v>4.2</c:v>
                </c:pt>
                <c:pt idx="32">
                  <c:v>3.2</c:v>
                </c:pt>
                <c:pt idx="33">
                  <c:v>3.3</c:v>
                </c:pt>
                <c:pt idx="34">
                  <c:v>2.4</c:v>
                </c:pt>
                <c:pt idx="35">
                  <c:v>2.5</c:v>
                </c:pt>
                <c:pt idx="36">
                  <c:v>2.1</c:v>
                </c:pt>
                <c:pt idx="37">
                  <c:v>2</c:v>
                </c:pt>
                <c:pt idx="38">
                  <c:v>1.7</c:v>
                </c:pt>
                <c:pt idx="39">
                  <c:v>1.7</c:v>
                </c:pt>
                <c:pt idx="40">
                  <c:v>2.7</c:v>
                </c:pt>
                <c:pt idx="41">
                  <c:v>2.6</c:v>
                </c:pt>
                <c:pt idx="42">
                  <c:v>2.2999999999999998</c:v>
                </c:pt>
                <c:pt idx="43">
                  <c:v>2.1</c:v>
                </c:pt>
                <c:pt idx="44">
                  <c:v>2.1</c:v>
                </c:pt>
                <c:pt idx="45">
                  <c:v>2.2000000000000002</c:v>
                </c:pt>
                <c:pt idx="46">
                  <c:v>2.2000000000000002</c:v>
                </c:pt>
                <c:pt idx="47">
                  <c:v>2.2999999999999998</c:v>
                </c:pt>
                <c:pt idx="48">
                  <c:v>3.8</c:v>
                </c:pt>
                <c:pt idx="49">
                  <c:v>0.5</c:v>
                </c:pt>
                <c:pt idx="50">
                  <c:v>1.8</c:v>
                </c:pt>
                <c:pt idx="51">
                  <c:v>3.2</c:v>
                </c:pt>
                <c:pt idx="52">
                  <c:v>2.4</c:v>
                </c:pt>
                <c:pt idx="53">
                  <c:v>1.4</c:v>
                </c:pt>
                <c:pt idx="54">
                  <c:v>0.6</c:v>
                </c:pt>
                <c:pt idx="55">
                  <c:v>0.4</c:v>
                </c:pt>
                <c:pt idx="56">
                  <c:v>0.5</c:v>
                </c:pt>
                <c:pt idx="57">
                  <c:v>1.6</c:v>
                </c:pt>
                <c:pt idx="58">
                  <c:v>1.6</c:v>
                </c:pt>
                <c:pt idx="59">
                  <c:v>1.3</c:v>
                </c:pt>
                <c:pt idx="60">
                  <c:v>0.5</c:v>
                </c:pt>
                <c:pt idx="61">
                  <c:v>2.4</c:v>
                </c:pt>
              </c:numCache>
            </c:numRef>
          </c:val>
          <c:smooth val="0"/>
          <c:extLst>
            <c:ext xmlns:c16="http://schemas.microsoft.com/office/drawing/2014/chart" uri="{C3380CC4-5D6E-409C-BE32-E72D297353CC}">
              <c16:uniqueId val="{00000001-9991-4305-AD9E-203D49C6BCE4}"/>
            </c:ext>
          </c:extLst>
        </c:ser>
        <c:ser>
          <c:idx val="1"/>
          <c:order val="2"/>
          <c:tx>
            <c:strRef>
              <c:f>'SF1.1.A'!$W$2</c:f>
              <c:strCache>
                <c:ptCount val="1"/>
                <c:pt idx="0">
                  <c:v>EMDEs </c:v>
                </c:pt>
              </c:strCache>
            </c:strRef>
          </c:tx>
          <c:spPr>
            <a:ln w="25400">
              <a:solidFill>
                <a:srgbClr val="F78D28"/>
              </a:solidFill>
              <a:prstDash val="solid"/>
            </a:ln>
          </c:spPr>
          <c:marker>
            <c:symbol val="none"/>
          </c:marker>
          <c:cat>
            <c:numRef>
              <c:f>'SF1.1.A'!$S$3:$S$64</c:f>
              <c:numCache>
                <c:formatCode>General</c:formatCode>
                <c:ptCount val="62"/>
                <c:pt idx="0">
                  <c:v>1960</c:v>
                </c:pt>
                <c:pt idx="5">
                  <c:v>1965</c:v>
                </c:pt>
                <c:pt idx="10">
                  <c:v>1970</c:v>
                </c:pt>
                <c:pt idx="15">
                  <c:v>1975</c:v>
                </c:pt>
                <c:pt idx="20">
                  <c:v>1980</c:v>
                </c:pt>
                <c:pt idx="25">
                  <c:v>1985</c:v>
                </c:pt>
                <c:pt idx="30">
                  <c:v>1990</c:v>
                </c:pt>
                <c:pt idx="35">
                  <c:v>1995</c:v>
                </c:pt>
                <c:pt idx="40">
                  <c:v>2000</c:v>
                </c:pt>
                <c:pt idx="45">
                  <c:v>2005</c:v>
                </c:pt>
                <c:pt idx="50">
                  <c:v>2010</c:v>
                </c:pt>
                <c:pt idx="55">
                  <c:v>2015</c:v>
                </c:pt>
                <c:pt idx="60">
                  <c:v>2020</c:v>
                </c:pt>
              </c:numCache>
            </c:numRef>
          </c:cat>
          <c:val>
            <c:numRef>
              <c:f>'SF1.1.A'!$W$3:$W$64</c:f>
              <c:numCache>
                <c:formatCode>General</c:formatCode>
                <c:ptCount val="62"/>
                <c:pt idx="0">
                  <c:v>1.6</c:v>
                </c:pt>
                <c:pt idx="1">
                  <c:v>2</c:v>
                </c:pt>
                <c:pt idx="2">
                  <c:v>1.8</c:v>
                </c:pt>
                <c:pt idx="3">
                  <c:v>2</c:v>
                </c:pt>
                <c:pt idx="4">
                  <c:v>3.2</c:v>
                </c:pt>
                <c:pt idx="5">
                  <c:v>3.3</c:v>
                </c:pt>
                <c:pt idx="6">
                  <c:v>3.7</c:v>
                </c:pt>
                <c:pt idx="7">
                  <c:v>2.2999999999999998</c:v>
                </c:pt>
                <c:pt idx="8">
                  <c:v>2.2999999999999998</c:v>
                </c:pt>
                <c:pt idx="9">
                  <c:v>3.3</c:v>
                </c:pt>
                <c:pt idx="10">
                  <c:v>4.3</c:v>
                </c:pt>
                <c:pt idx="11">
                  <c:v>4.5</c:v>
                </c:pt>
                <c:pt idx="12">
                  <c:v>5.6</c:v>
                </c:pt>
                <c:pt idx="13">
                  <c:v>10.8</c:v>
                </c:pt>
                <c:pt idx="14">
                  <c:v>17.5</c:v>
                </c:pt>
                <c:pt idx="15">
                  <c:v>13.5</c:v>
                </c:pt>
                <c:pt idx="16">
                  <c:v>8.8000000000000007</c:v>
                </c:pt>
                <c:pt idx="17">
                  <c:v>11.2</c:v>
                </c:pt>
                <c:pt idx="18">
                  <c:v>8.9</c:v>
                </c:pt>
                <c:pt idx="19">
                  <c:v>11.2</c:v>
                </c:pt>
                <c:pt idx="20">
                  <c:v>13.8</c:v>
                </c:pt>
                <c:pt idx="21">
                  <c:v>12.5</c:v>
                </c:pt>
                <c:pt idx="22">
                  <c:v>10.3</c:v>
                </c:pt>
                <c:pt idx="23">
                  <c:v>9.6</c:v>
                </c:pt>
                <c:pt idx="24">
                  <c:v>9.1</c:v>
                </c:pt>
                <c:pt idx="25">
                  <c:v>7.6</c:v>
                </c:pt>
                <c:pt idx="26">
                  <c:v>7.4</c:v>
                </c:pt>
                <c:pt idx="27">
                  <c:v>7.5</c:v>
                </c:pt>
                <c:pt idx="28">
                  <c:v>8.8000000000000007</c:v>
                </c:pt>
                <c:pt idx="29">
                  <c:v>8.9</c:v>
                </c:pt>
                <c:pt idx="30">
                  <c:v>10.8</c:v>
                </c:pt>
                <c:pt idx="31">
                  <c:v>12</c:v>
                </c:pt>
                <c:pt idx="32">
                  <c:v>10.1</c:v>
                </c:pt>
                <c:pt idx="33">
                  <c:v>9.6999999999999993</c:v>
                </c:pt>
                <c:pt idx="34">
                  <c:v>11.7</c:v>
                </c:pt>
                <c:pt idx="35">
                  <c:v>10.7</c:v>
                </c:pt>
                <c:pt idx="36">
                  <c:v>7.4</c:v>
                </c:pt>
                <c:pt idx="37">
                  <c:v>6.5</c:v>
                </c:pt>
                <c:pt idx="38">
                  <c:v>6</c:v>
                </c:pt>
                <c:pt idx="39">
                  <c:v>4.0999999999999996</c:v>
                </c:pt>
                <c:pt idx="40">
                  <c:v>4</c:v>
                </c:pt>
                <c:pt idx="41">
                  <c:v>4.4000000000000004</c:v>
                </c:pt>
                <c:pt idx="42">
                  <c:v>3.4</c:v>
                </c:pt>
                <c:pt idx="43">
                  <c:v>4.4000000000000004</c:v>
                </c:pt>
                <c:pt idx="44">
                  <c:v>4.4000000000000004</c:v>
                </c:pt>
                <c:pt idx="45">
                  <c:v>5.4</c:v>
                </c:pt>
                <c:pt idx="46">
                  <c:v>6.2</c:v>
                </c:pt>
                <c:pt idx="47">
                  <c:v>6.1</c:v>
                </c:pt>
                <c:pt idx="48">
                  <c:v>10</c:v>
                </c:pt>
                <c:pt idx="49">
                  <c:v>4.2</c:v>
                </c:pt>
                <c:pt idx="50">
                  <c:v>4.2</c:v>
                </c:pt>
                <c:pt idx="51">
                  <c:v>5.6</c:v>
                </c:pt>
                <c:pt idx="52">
                  <c:v>5</c:v>
                </c:pt>
                <c:pt idx="53">
                  <c:v>4.0999999999999996</c:v>
                </c:pt>
                <c:pt idx="54">
                  <c:v>3.7</c:v>
                </c:pt>
                <c:pt idx="55">
                  <c:v>3.1</c:v>
                </c:pt>
                <c:pt idx="56">
                  <c:v>3</c:v>
                </c:pt>
                <c:pt idx="57">
                  <c:v>3.5</c:v>
                </c:pt>
                <c:pt idx="58">
                  <c:v>3.2</c:v>
                </c:pt>
                <c:pt idx="59">
                  <c:v>2.8</c:v>
                </c:pt>
                <c:pt idx="60">
                  <c:v>3</c:v>
                </c:pt>
                <c:pt idx="61">
                  <c:v>4.3</c:v>
                </c:pt>
              </c:numCache>
            </c:numRef>
          </c:val>
          <c:smooth val="0"/>
          <c:extLst>
            <c:ext xmlns:c16="http://schemas.microsoft.com/office/drawing/2014/chart" uri="{C3380CC4-5D6E-409C-BE32-E72D297353CC}">
              <c16:uniqueId val="{00000002-9991-4305-AD9E-203D49C6BCE4}"/>
            </c:ext>
          </c:extLst>
        </c:ser>
        <c:dLbls>
          <c:showLegendKey val="0"/>
          <c:showVal val="0"/>
          <c:showCatName val="0"/>
          <c:showSerName val="0"/>
          <c:showPercent val="0"/>
          <c:showBubbleSize val="0"/>
        </c:dLbls>
        <c:smooth val="0"/>
        <c:axId val="513346520"/>
        <c:axId val="513346912"/>
        <c:extLst/>
      </c:lineChart>
      <c:catAx>
        <c:axId val="513346520"/>
        <c:scaling>
          <c:orientation val="minMax"/>
        </c:scaling>
        <c:delete val="0"/>
        <c:axPos val="b"/>
        <c:numFmt formatCode="General" sourceLinked="1"/>
        <c:majorTickMark val="none"/>
        <c:minorTickMark val="none"/>
        <c:tickLblPos val="low"/>
        <c:spPr>
          <a:ln>
            <a:solidFill>
              <a:sysClr val="windowText" lastClr="000000"/>
            </a:solidFill>
          </a:ln>
        </c:spPr>
        <c:txPr>
          <a:bodyPr rot="-5400000" vert="horz"/>
          <a:lstStyle/>
          <a:p>
            <a:pPr>
              <a:defRPr sz="1800"/>
            </a:pPr>
            <a:endParaRPr lang="en-US"/>
          </a:p>
        </c:txPr>
        <c:crossAx val="513346912"/>
        <c:crosses val="autoZero"/>
        <c:auto val="1"/>
        <c:lblAlgn val="ctr"/>
        <c:lblOffset val="100"/>
        <c:tickLblSkip val="1"/>
        <c:tickMarkSkip val="1"/>
        <c:noMultiLvlLbl val="0"/>
      </c:catAx>
      <c:valAx>
        <c:axId val="513346912"/>
        <c:scaling>
          <c:orientation val="minMax"/>
        </c:scaling>
        <c:delete val="0"/>
        <c:axPos val="l"/>
        <c:numFmt formatCode="0" sourceLinked="0"/>
        <c:majorTickMark val="out"/>
        <c:minorTickMark val="none"/>
        <c:tickLblPos val="nextTo"/>
        <c:spPr>
          <a:ln>
            <a:noFill/>
          </a:ln>
        </c:spPr>
        <c:txPr>
          <a:bodyPr/>
          <a:lstStyle/>
          <a:p>
            <a:pPr>
              <a:defRPr sz="2000"/>
            </a:pPr>
            <a:endParaRPr lang="en-US"/>
          </a:p>
        </c:txPr>
        <c:crossAx val="513346520"/>
        <c:crosses val="autoZero"/>
        <c:crossBetween val="between"/>
        <c:majorUnit val="4"/>
      </c:valAx>
    </c:plotArea>
    <c:legend>
      <c:legendPos val="r"/>
      <c:layout>
        <c:manualLayout>
          <c:xMode val="edge"/>
          <c:yMode val="edge"/>
          <c:x val="0.3751984678915774"/>
          <c:y val="1.2228627671541058E-2"/>
          <c:w val="0.51169809141781897"/>
          <c:h val="0.32840441643391094"/>
        </c:manualLayout>
      </c:layout>
      <c:overlay val="0"/>
      <c:txPr>
        <a:bodyPr/>
        <a:lstStyle/>
        <a:p>
          <a:pPr>
            <a:defRPr sz="1600"/>
          </a:pPr>
          <a:endParaRPr lang="en-US"/>
        </a:p>
      </c:txPr>
    </c:legend>
    <c:plotVisOnly val="1"/>
    <c:dispBlanksAs val="gap"/>
    <c:showDLblsOverMax val="0"/>
  </c:chart>
  <c:spPr>
    <a:solidFill>
      <a:sysClr val="window" lastClr="FFFFFF"/>
    </a:solidFill>
    <a:ln>
      <a:noFill/>
    </a:ln>
  </c:spPr>
  <c:txPr>
    <a:bodyPr/>
    <a:lstStyle/>
    <a:p>
      <a:pPr>
        <a:defRPr sz="33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DDA9C-7816-487D-9D74-51046B29D10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B505705B-ABDE-49E2-863E-179A87EB8DDC}" type="pres">
      <dgm:prSet presAssocID="{6F6DDA9C-7816-487D-9D74-51046B29D104}" presName="diagram" presStyleCnt="0">
        <dgm:presLayoutVars>
          <dgm:dir/>
          <dgm:resizeHandles val="exact"/>
        </dgm:presLayoutVars>
      </dgm:prSet>
      <dgm:spPr/>
    </dgm:pt>
  </dgm:ptLst>
  <dgm:cxnLst>
    <dgm:cxn modelId="{7C0D2B44-B5C6-4E8B-ADFA-41B61900E617}" type="presOf" srcId="{6F6DDA9C-7816-487D-9D74-51046B29D104}" destId="{B505705B-ABDE-49E2-863E-179A87EB8DDC}" srcOrd="0" destOrd="0" presId="urn:microsoft.com/office/officeart/2005/8/layout/default"/>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0.96354</cdr:x>
      <cdr:y>0.08469</cdr:y>
    </cdr:to>
    <cdr:sp macro="" textlink="">
      <cdr:nvSpPr>
        <cdr:cNvPr id="3" name="TextBox 1"/>
        <cdr:cNvSpPr txBox="1"/>
      </cdr:nvSpPr>
      <cdr:spPr>
        <a:xfrm xmlns:a="http://schemas.openxmlformats.org/drawingml/2006/main">
          <a:off x="0" y="0"/>
          <a:ext cx="8849942" cy="580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2000" dirty="0">
              <a:latin typeface="Arial" panose="020B0604020202020204" pitchFamily="34" charset="0"/>
              <a:cs typeface="Arial" panose="020B0604020202020204" pitchFamily="34" charset="0"/>
            </a:rPr>
            <a:t>Percent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C8ED8-7B9E-406B-A399-1B4F02816155}"/>
              </a:ext>
            </a:extLst>
          </p:cNvPr>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31DA64-4D07-4876-9628-B824B673F23A}"/>
              </a:ext>
            </a:extLst>
          </p:cNvPr>
          <p:cNvSpPr>
            <a:spLocks noGrp="1"/>
          </p:cNvSpPr>
          <p:nvPr>
            <p:ph type="dt" sz="quarter" idx="1"/>
          </p:nvPr>
        </p:nvSpPr>
        <p:spPr>
          <a:xfrm>
            <a:off x="3954463" y="0"/>
            <a:ext cx="3024187" cy="458788"/>
          </a:xfrm>
          <a:prstGeom prst="rect">
            <a:avLst/>
          </a:prstGeom>
        </p:spPr>
        <p:txBody>
          <a:bodyPr vert="horz" lIns="91440" tIns="45720" rIns="91440" bIns="45720" rtlCol="0"/>
          <a:lstStyle>
            <a:lvl1pPr algn="r">
              <a:defRPr sz="1200"/>
            </a:lvl1pPr>
          </a:lstStyle>
          <a:p>
            <a:fld id="{A53BA16E-8AE7-44E1-AF0C-D5D89ABD7541}" type="datetimeFigureOut">
              <a:rPr lang="en-US" smtClean="0"/>
              <a:t>8/29/2022</a:t>
            </a:fld>
            <a:endParaRPr lang="en-US"/>
          </a:p>
        </p:txBody>
      </p:sp>
      <p:sp>
        <p:nvSpPr>
          <p:cNvPr id="4" name="Footer Placeholder 3">
            <a:extLst>
              <a:ext uri="{FF2B5EF4-FFF2-40B4-BE49-F238E27FC236}">
                <a16:creationId xmlns:a16="http://schemas.microsoft.com/office/drawing/2014/main" id="{518BA45C-13E5-4DBC-8B75-1A818D315033}"/>
              </a:ext>
            </a:extLst>
          </p:cNvPr>
          <p:cNvSpPr>
            <a:spLocks noGrp="1"/>
          </p:cNvSpPr>
          <p:nvPr>
            <p:ph type="ftr" sz="quarter" idx="2"/>
          </p:nvPr>
        </p:nvSpPr>
        <p:spPr>
          <a:xfrm>
            <a:off x="0" y="8685213"/>
            <a:ext cx="302418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3EA511-2B2C-4913-9320-C05208AA8384}"/>
              </a:ext>
            </a:extLst>
          </p:cNvPr>
          <p:cNvSpPr>
            <a:spLocks noGrp="1"/>
          </p:cNvSpPr>
          <p:nvPr>
            <p:ph type="sldNum" sz="quarter" idx="3"/>
          </p:nvPr>
        </p:nvSpPr>
        <p:spPr>
          <a:xfrm>
            <a:off x="3954463" y="8685213"/>
            <a:ext cx="3024187" cy="458787"/>
          </a:xfrm>
          <a:prstGeom prst="rect">
            <a:avLst/>
          </a:prstGeom>
        </p:spPr>
        <p:txBody>
          <a:bodyPr vert="horz" lIns="91440" tIns="45720" rIns="91440" bIns="45720" rtlCol="0" anchor="b"/>
          <a:lstStyle>
            <a:lvl1pPr algn="r">
              <a:defRPr sz="1200"/>
            </a:lvl1pPr>
          </a:lstStyle>
          <a:p>
            <a:fld id="{A7FEB2B7-AECB-47B8-A01E-E263634FD91A}" type="slidenum">
              <a:rPr lang="en-US" smtClean="0"/>
              <a:t>‹#›</a:t>
            </a:fld>
            <a:endParaRPr lang="en-US"/>
          </a:p>
        </p:txBody>
      </p:sp>
    </p:spTree>
    <p:extLst>
      <p:ext uri="{BB962C8B-B14F-4D97-AF65-F5344CB8AC3E}">
        <p14:creationId xmlns:p14="http://schemas.microsoft.com/office/powerpoint/2010/main" val="394000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BD5AC30A-9C0D-4901-9EC4-B8A17F55069A}" type="datetimeFigureOut">
              <a:rPr lang="el-GR" smtClean="0"/>
              <a:t>29/8/2022</a:t>
            </a:fld>
            <a:endParaRPr lang="el-GR"/>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BB905390-88D5-4324-94F7-F423DF21F54A}" type="slidenum">
              <a:rPr lang="el-GR" smtClean="0"/>
              <a:t>‹#›</a:t>
            </a:fld>
            <a:endParaRPr lang="el-GR"/>
          </a:p>
        </p:txBody>
      </p:sp>
    </p:spTree>
    <p:extLst>
      <p:ext uri="{BB962C8B-B14F-4D97-AF65-F5344CB8AC3E}">
        <p14:creationId xmlns:p14="http://schemas.microsoft.com/office/powerpoint/2010/main" val="291031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Come to the chart last – relates to final dot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 dot point 1: There is some early evidence of a recent rise in insolvencies in some jurisdictions, but most data suggests insolvency filings in most jurisdictions remain at pre-pandemic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 2.1: We discuss this on slide 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 2.2 and 2.3: These issues are interrelated and relate to the issue of corporate debt overhang, which is discussed on slide 7. Since companies are heavily indebted, marginal increases in interest rates dramatically will impact their ability to repay. This is particularly the case for “zombie companies” that were already unprofitable and were having their loans “evergreened” – a practice which will be harder to maintain in a high interest rate environment.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Corporate Debt Overhang: </a:t>
            </a:r>
            <a:r>
              <a:rPr lang="en-GB" sz="1800" dirty="0">
                <a:effectLst/>
                <a:latin typeface="Times New Roman" panose="02020603050405020304" pitchFamily="18" charset="0"/>
                <a:ea typeface="Times New Roman" panose="02020603050405020304" pitchFamily="18" charset="0"/>
              </a:rPr>
              <a:t>Nonfinancial corporate debt in EMDEs has been accumulating since the global financial crisis—from 56 percent of GDP in 2008 to 103.5 percent of GDP in Q4 of 2020. </a:t>
            </a:r>
            <a:r>
              <a:rPr lang="en-US" sz="1800" dirty="0">
                <a:effectLst/>
                <a:latin typeface="Calibri" panose="020F0502020204030204" pitchFamily="34" charset="0"/>
                <a:ea typeface="Calibri" panose="020F0502020204030204" pitchFamily="34" charset="0"/>
                <a:cs typeface="Times New Roman" panose="02020603050405020304" pitchFamily="18" charset="0"/>
              </a:rPr>
              <a:t>World Bank, Corporate Debt Overhang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On 3</a:t>
            </a:r>
            <a:r>
              <a:rPr lang="en-US" sz="1800" baseline="30000" dirty="0"/>
              <a:t>rd</a:t>
            </a:r>
            <a:r>
              <a:rPr lang="en-US" sz="1800" dirty="0"/>
              <a:t> dot point and the chart: Note that in most cases these are percentage increases from historic lows. However, it does show that for many countries an increase of at least 50% (and in some countries, almost double) in insolvencies.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B905390-88D5-4324-94F7-F423DF21F54A}" type="slidenum">
              <a:rPr lang="el-GR" smtClean="0"/>
              <a:t>3</a:t>
            </a:fld>
            <a:endParaRPr lang="el-GR"/>
          </a:p>
        </p:txBody>
      </p:sp>
    </p:spTree>
    <p:extLst>
      <p:ext uri="{BB962C8B-B14F-4D97-AF65-F5344CB8AC3E}">
        <p14:creationId xmlns:p14="http://schemas.microsoft.com/office/powerpoint/2010/main" val="422699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Sources: [1] Bank for International Settlements, ‘Corporate zombies: Anatomy and life cycle’ (2018) ; [2] Sergio Muro, ‘Insolvency Systems and zombie firm proliferation in high and middle income economies’ (forthcoming). [3] World Bank, World Development Report (2022), chapter 3. </a:t>
            </a:r>
          </a:p>
          <a:p>
            <a:pPr marL="742950" lvl="1" indent="-285750">
              <a:buFont typeface="Arial" panose="020B0604020202020204" pitchFamily="34" charset="0"/>
              <a:buChar char="•"/>
            </a:pPr>
            <a:endParaRPr lang="en-US" sz="12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B905390-88D5-4324-94F7-F423DF21F54A}" type="slidenum">
              <a:rPr lang="el-GR" smtClean="0"/>
              <a:t>4</a:t>
            </a:fld>
            <a:endParaRPr lang="el-GR"/>
          </a:p>
        </p:txBody>
      </p:sp>
    </p:spTree>
    <p:extLst>
      <p:ext uri="{BB962C8B-B14F-4D97-AF65-F5344CB8AC3E}">
        <p14:creationId xmlns:p14="http://schemas.microsoft.com/office/powerpoint/2010/main" val="217138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Information from between March and June 2022 shows high inflation in almost all low- and middle-income countries; 93.8% of low-income countries, 89.1% of lower-middle-income countries, and 89% of upper-middle-income countries have seen inflation levels above 5%, with many experiencing double-digit inflation. The share of high-income countries with high inflation has also increased sharply, with about 78.6% experiencing high food price inflation.</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BB905390-88D5-4324-94F7-F423DF21F54A}" type="slidenum">
              <a:rPr lang="el-GR" smtClean="0"/>
              <a:t>6</a:t>
            </a:fld>
            <a:endParaRPr lang="el-GR"/>
          </a:p>
        </p:txBody>
      </p:sp>
    </p:spTree>
    <p:extLst>
      <p:ext uri="{BB962C8B-B14F-4D97-AF65-F5344CB8AC3E}">
        <p14:creationId xmlns:p14="http://schemas.microsoft.com/office/powerpoint/2010/main" val="19087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Sources: [1] World Bank, ‘Global Economic Prospects’ (June 2022); [2] World Bank, ‘Are we ready for the coming spate of debt crises?’ (March </a:t>
            </a:r>
            <a:r>
              <a:rPr lang="en-US" sz="1600"/>
              <a:t>2022); [3] Government of Sri Lanka, ‘Interim Policy Regarding the Service of Sri Lanka’s External Public Debt (April 2022). [4] World Bank, World Development Report (2022), chapter 5. </a:t>
            </a:r>
          </a:p>
          <a:p>
            <a:pPr marL="285750" indent="-285750">
              <a:buFont typeface="Arial" panose="020B0604020202020204" pitchFamily="34" charset="0"/>
              <a:buChar char="•"/>
            </a:pPr>
            <a:endParaRPr lang="en-US" sz="1600"/>
          </a:p>
          <a:p>
            <a:pPr defTabSz="457200"/>
            <a:endParaRPr lang="en-US" sz="1600" i="1" kern="0"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7</a:t>
            </a:fld>
            <a:endParaRPr lang="de-DE" dirty="0"/>
          </a:p>
        </p:txBody>
      </p:sp>
    </p:spTree>
    <p:extLst>
      <p:ext uri="{BB962C8B-B14F-4D97-AF65-F5344CB8AC3E}">
        <p14:creationId xmlns:p14="http://schemas.microsoft.com/office/powerpoint/2010/main" val="153953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B905390-88D5-4324-94F7-F423DF21F54A}" type="slidenum">
              <a:rPr lang="el-GR" smtClean="0"/>
              <a:t>8</a:t>
            </a:fld>
            <a:endParaRPr lang="el-GR"/>
          </a:p>
        </p:txBody>
      </p:sp>
    </p:spTree>
    <p:extLst>
      <p:ext uri="{BB962C8B-B14F-4D97-AF65-F5344CB8AC3E}">
        <p14:creationId xmlns:p14="http://schemas.microsoft.com/office/powerpoint/2010/main" val="240959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BB905390-88D5-4324-94F7-F423DF21F54A}" type="slidenum">
              <a:rPr lang="el-GR" smtClean="0"/>
              <a:t>10</a:t>
            </a:fld>
            <a:endParaRPr lang="el-GR"/>
          </a:p>
        </p:txBody>
      </p:sp>
    </p:spTree>
    <p:extLst>
      <p:ext uri="{BB962C8B-B14F-4D97-AF65-F5344CB8AC3E}">
        <p14:creationId xmlns:p14="http://schemas.microsoft.com/office/powerpoint/2010/main" val="1687873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9698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Slide Number Placeholder 7"/>
          <p:cNvSpPr>
            <a:spLocks noGrp="1"/>
          </p:cNvSpPr>
          <p:nvPr>
            <p:ph type="sldNum" sz="quarter" idx="15"/>
          </p:nvPr>
        </p:nvSpPr>
        <p:spPr/>
        <p:txBody>
          <a:bodyPr/>
          <a:lstStyle>
            <a:lvl1pPr>
              <a:defRPr smtClean="0"/>
            </a:lvl1pPr>
          </a:lstStyle>
          <a:p>
            <a:pPr>
              <a:defRPr/>
            </a:pPr>
            <a:fld id="{49B0CC3A-7E19-4530-860B-014D7A8FCADB}" type="slidenum">
              <a:rPr lang="en-US" altLang="en-US"/>
              <a:pPr>
                <a:defRPr/>
              </a:pPr>
              <a:t>‹#›</a:t>
            </a:fld>
            <a:endParaRPr lang="en-US" altLang="en-US" dirty="0"/>
          </a:p>
        </p:txBody>
      </p:sp>
      <p:sp>
        <p:nvSpPr>
          <p:cNvPr id="8" name="Content Placeholder 7"/>
          <p:cNvSpPr>
            <a:spLocks noGrp="1"/>
          </p:cNvSpPr>
          <p:nvPr>
            <p:ph sz="quarter" idx="16" hasCustomPrompt="1"/>
          </p:nvPr>
        </p:nvSpPr>
        <p:spPr>
          <a:xfrm>
            <a:off x="360363" y="1441450"/>
            <a:ext cx="8458600" cy="4701646"/>
          </a:xfrm>
        </p:spPr>
        <p:txBody>
          <a:bodyPr/>
          <a:lstStyle>
            <a:lvl1pPr>
              <a:lnSpc>
                <a:spcPct val="100000"/>
              </a:lnSpc>
              <a:spcBef>
                <a:spcPts val="1000"/>
              </a:spcBef>
              <a:spcAft>
                <a:spcPts val="600"/>
              </a:spcAft>
              <a:buClr>
                <a:schemeClr val="accent4"/>
              </a:buClr>
              <a:buFont typeface="Arial" panose="020B0604020202020204" pitchFamily="34" charset="0"/>
              <a:buChar char="•"/>
              <a:defRPr sz="1800"/>
            </a:lvl1pPr>
            <a:lvl2pPr marL="860425" indent="-236538">
              <a:buClr>
                <a:schemeClr val="accent4"/>
              </a:buClr>
              <a:buFont typeface="Courier New" panose="02070309020205020404" pitchFamily="49" charset="0"/>
              <a:buChar char="o"/>
              <a:defRPr sz="1400"/>
            </a:lvl2pPr>
            <a:lvl3pPr marL="1538288" indent="-342900">
              <a:buClr>
                <a:schemeClr val="accent4"/>
              </a:buClr>
              <a:buFont typeface="Wingdings" panose="05000000000000000000" pitchFamily="2" charset="2"/>
              <a:buChar char="§"/>
              <a:defRPr sz="1200">
                <a:solidFill>
                  <a:schemeClr val="accent2">
                    <a:lumMod val="75000"/>
                  </a:schemeClr>
                </a:solidFill>
              </a:defRPr>
            </a:lvl3pPr>
            <a:lvl4pPr>
              <a:defRPr sz="2400"/>
            </a:lvl4pPr>
            <a:lvl5pPr>
              <a:defRPr sz="2400"/>
            </a:lvl5pPr>
          </a:lstStyle>
          <a:p>
            <a:pPr lvl="0"/>
            <a:r>
              <a:rPr lang="en-US" dirty="0"/>
              <a:t>xcvxcvvvvvvvvvvvvvvvvvvvvvvvvvvvvvvvvvvvvvvvvvvvvvvvvvvvvvvvvvvvvvvvvvvvvvvvvvvvvvvvvvvvvv</a:t>
            </a:r>
          </a:p>
          <a:p>
            <a:pPr lvl="1"/>
            <a:r>
              <a:rPr lang="en-US" dirty="0"/>
              <a:t>Second level</a:t>
            </a:r>
          </a:p>
          <a:p>
            <a:pPr lvl="2"/>
            <a:r>
              <a:rPr lang="en-US" dirty="0"/>
              <a:t>Third level</a:t>
            </a:r>
          </a:p>
        </p:txBody>
      </p:sp>
      <p:sp>
        <p:nvSpPr>
          <p:cNvPr id="9" name="Rectangle 10">
            <a:extLst>
              <a:ext uri="{FF2B5EF4-FFF2-40B4-BE49-F238E27FC236}">
                <a16:creationId xmlns:a16="http://schemas.microsoft.com/office/drawing/2014/main" id="{ABD15277-8684-4C38-8862-0E80DF1E74AE}"/>
              </a:ext>
            </a:extLst>
          </p:cNvPr>
          <p:cNvSpPr>
            <a:spLocks noChangeArrowheads="1"/>
          </p:cNvSpPr>
          <p:nvPr userDrawn="1"/>
        </p:nvSpPr>
        <p:spPr bwMode="auto">
          <a:xfrm>
            <a:off x="0" y="836713"/>
            <a:ext cx="9144000" cy="72008"/>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prstClr val="white"/>
              </a:solidFill>
            </a:endParaRPr>
          </a:p>
        </p:txBody>
      </p:sp>
      <p:sp>
        <p:nvSpPr>
          <p:cNvPr id="10" name="Title 1">
            <a:extLst>
              <a:ext uri="{FF2B5EF4-FFF2-40B4-BE49-F238E27FC236}">
                <a16:creationId xmlns:a16="http://schemas.microsoft.com/office/drawing/2014/main" id="{71A8809F-A63A-4B80-86EB-47898FE2A248}"/>
              </a:ext>
            </a:extLst>
          </p:cNvPr>
          <p:cNvSpPr>
            <a:spLocks noGrp="1"/>
          </p:cNvSpPr>
          <p:nvPr>
            <p:ph type="title"/>
          </p:nvPr>
        </p:nvSpPr>
        <p:spPr>
          <a:xfrm>
            <a:off x="356934" y="301627"/>
            <a:ext cx="8462029" cy="463078"/>
          </a:xfrm>
        </p:spPr>
        <p:txBody>
          <a:bodyPr/>
          <a:lstStyle>
            <a:lvl1pPr>
              <a:defRPr sz="2400" b="1" i="0">
                <a:solidFill>
                  <a:srgbClr val="00ADE4"/>
                </a:solidFill>
                <a:latin typeface="Andes"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71319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8" name="Freeform 1098"/>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9" name="Freeform 1115"/>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1" name="Freeform 1134"/>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2" name="Freeform 1141"/>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3" name="Freeform 1148"/>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4" name="Freeform 1150"/>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5" name="Freeform 1152"/>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6" name="Freeform 1154"/>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7" name="Freeform 1156"/>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8" name="Freeform 1163"/>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9" name="Freeform 1172"/>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0" name="Freeform 1177"/>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1" name="Freeform 1180"/>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5" name="Freeform 1210"/>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6" name="Freeform 1214"/>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0" name="Freeform 1221"/>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4" name="Freeform 1240"/>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5" name="Freeform 1243"/>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6" name="Freeform 1246"/>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7" name="Freeform 1250"/>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8" name="Freeform 1252"/>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9" name="Freeform 1255"/>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3" name="Freeform 1269"/>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0" name="Freeform 1277"/>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2" name="Freeform 1290"/>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61" name="Rectangle 69"/>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prstClr val="white"/>
              </a:solidFill>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dirty="0"/>
              <a:t>Click to edit Master title style</a:t>
            </a:r>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6211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prstClr val="white"/>
              </a:solidFill>
            </a:endParaRPr>
          </a:p>
        </p:txBody>
      </p:sp>
      <p:sp>
        <p:nvSpPr>
          <p:cNvPr id="2" name="Title 1"/>
          <p:cNvSpPr>
            <a:spLocks noGrp="1"/>
          </p:cNvSpPr>
          <p:nvPr>
            <p:ph type="title"/>
          </p:nvPr>
        </p:nvSpPr>
        <p:spPr>
          <a:xfrm>
            <a:off x="356934" y="301626"/>
            <a:ext cx="8462029" cy="756707"/>
          </a:xfrm>
        </p:spPr>
        <p:txBody>
          <a:bodyPr/>
          <a:lstStyle>
            <a:lvl1pPr>
              <a:defRPr sz="2800" b="1" i="0">
                <a:solidFill>
                  <a:schemeClr val="tx1"/>
                </a:solidFill>
              </a:defRPr>
            </a:lvl1pPr>
          </a:lstStyle>
          <a:p>
            <a:r>
              <a:rPr lang="en-US" dirty="0"/>
              <a:t>Click to edit Master title style</a:t>
            </a:r>
          </a:p>
        </p:txBody>
      </p:sp>
      <p:sp>
        <p:nvSpPr>
          <p:cNvPr id="6" name="Slide Number Placeholder 7"/>
          <p:cNvSpPr>
            <a:spLocks noGrp="1"/>
          </p:cNvSpPr>
          <p:nvPr>
            <p:ph type="sldNum" sz="quarter" idx="15"/>
          </p:nvPr>
        </p:nvSpPr>
        <p:spPr/>
        <p:txBody>
          <a:bodyPr/>
          <a:lstStyle>
            <a:lvl1pPr>
              <a:defRPr smtClean="0"/>
            </a:lvl1pPr>
          </a:lstStyle>
          <a:p>
            <a:pPr>
              <a:defRPr/>
            </a:pPr>
            <a:fld id="{49B0CC3A-7E19-4530-860B-014D7A8FCADB}" type="slidenum">
              <a:rPr lang="en-US" altLang="en-US"/>
              <a:pPr>
                <a:defRPr/>
              </a:pPr>
              <a:t>‹#›</a:t>
            </a:fld>
            <a:endParaRPr lang="en-US" altLang="en-US"/>
          </a:p>
        </p:txBody>
      </p:sp>
    </p:spTree>
    <p:extLst>
      <p:ext uri="{BB962C8B-B14F-4D97-AF65-F5344CB8AC3E}">
        <p14:creationId xmlns:p14="http://schemas.microsoft.com/office/powerpoint/2010/main" val="195767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prstClr val="white"/>
              </a:solidFill>
            </a:endParaRPr>
          </a:p>
        </p:txBody>
      </p:sp>
      <p:sp>
        <p:nvSpPr>
          <p:cNvPr id="2" name="Title 1"/>
          <p:cNvSpPr>
            <a:spLocks noGrp="1"/>
          </p:cNvSpPr>
          <p:nvPr>
            <p:ph type="title"/>
          </p:nvPr>
        </p:nvSpPr>
        <p:spPr>
          <a:xfrm>
            <a:off x="356934" y="301626"/>
            <a:ext cx="8462029" cy="756707"/>
          </a:xfrm>
        </p:spPr>
        <p:txBody>
          <a:bodyPr/>
          <a:lstStyle>
            <a:lvl1pPr>
              <a:defRPr sz="2800" b="1" i="0">
                <a:solidFill>
                  <a:schemeClr val="tx1"/>
                </a:solidFill>
              </a:defRPr>
            </a:lvl1pPr>
          </a:lstStyle>
          <a:p>
            <a:endParaRPr lang="en-US" dirty="0"/>
          </a:p>
        </p:txBody>
      </p:sp>
      <p:sp>
        <p:nvSpPr>
          <p:cNvPr id="6" name="Slide Number Placeholder 7"/>
          <p:cNvSpPr>
            <a:spLocks noGrp="1"/>
          </p:cNvSpPr>
          <p:nvPr>
            <p:ph type="sldNum" sz="quarter" idx="15"/>
          </p:nvPr>
        </p:nvSpPr>
        <p:spPr/>
        <p:txBody>
          <a:bodyPr/>
          <a:lstStyle>
            <a:lvl1pPr>
              <a:defRPr smtClean="0"/>
            </a:lvl1pPr>
          </a:lstStyle>
          <a:p>
            <a:pPr>
              <a:defRPr/>
            </a:pPr>
            <a:fld id="{49B0CC3A-7E19-4530-860B-014D7A8FCADB}" type="slidenum">
              <a:rPr lang="en-US" altLang="en-US"/>
              <a:pPr>
                <a:defRPr/>
              </a:pPr>
              <a:t>‹#›</a:t>
            </a:fld>
            <a:endParaRPr lang="en-US" altLang="en-US"/>
          </a:p>
        </p:txBody>
      </p:sp>
    </p:spTree>
    <p:extLst>
      <p:ext uri="{BB962C8B-B14F-4D97-AF65-F5344CB8AC3E}">
        <p14:creationId xmlns:p14="http://schemas.microsoft.com/office/powerpoint/2010/main" val="167063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prstClr val="white"/>
              </a:solidFill>
            </a:endParaRPr>
          </a:p>
        </p:txBody>
      </p:sp>
      <p:sp>
        <p:nvSpPr>
          <p:cNvPr id="2" name="Title 1"/>
          <p:cNvSpPr>
            <a:spLocks noGrp="1"/>
          </p:cNvSpPr>
          <p:nvPr>
            <p:ph type="title"/>
          </p:nvPr>
        </p:nvSpPr>
        <p:spPr>
          <a:xfrm>
            <a:off x="356934" y="301626"/>
            <a:ext cx="8462029" cy="756707"/>
          </a:xfrm>
        </p:spPr>
        <p:txBody>
          <a:bodyPr/>
          <a:lstStyle>
            <a:lvl1pPr>
              <a:defRPr sz="2800" b="1" i="0">
                <a:solidFill>
                  <a:schemeClr val="tx1"/>
                </a:solidFill>
              </a:defRPr>
            </a:lvl1pPr>
          </a:lstStyle>
          <a:p>
            <a:r>
              <a:rPr lang="en-US" dirty="0"/>
              <a:t>Click to edit Master title style</a:t>
            </a:r>
          </a:p>
        </p:txBody>
      </p:sp>
      <p:sp>
        <p:nvSpPr>
          <p:cNvPr id="6" name="Slide Number Placeholder 7"/>
          <p:cNvSpPr>
            <a:spLocks noGrp="1"/>
          </p:cNvSpPr>
          <p:nvPr>
            <p:ph type="sldNum" sz="quarter" idx="15"/>
          </p:nvPr>
        </p:nvSpPr>
        <p:spPr/>
        <p:txBody>
          <a:bodyPr/>
          <a:lstStyle>
            <a:lvl1pPr>
              <a:defRPr smtClean="0"/>
            </a:lvl1pPr>
          </a:lstStyle>
          <a:p>
            <a:pPr>
              <a:defRPr/>
            </a:pPr>
            <a:fld id="{49B0CC3A-7E19-4530-860B-014D7A8FCADB}" type="slidenum">
              <a:rPr lang="en-US" altLang="en-US"/>
              <a:pPr>
                <a:defRPr/>
              </a:pPr>
              <a:t>‹#›</a:t>
            </a:fld>
            <a:endParaRPr lang="en-US" altLang="en-US"/>
          </a:p>
        </p:txBody>
      </p:sp>
      <p:sp>
        <p:nvSpPr>
          <p:cNvPr id="8" name="Text Placeholder 7"/>
          <p:cNvSpPr>
            <a:spLocks noGrp="1"/>
          </p:cNvSpPr>
          <p:nvPr>
            <p:ph type="body" sz="quarter" idx="16"/>
          </p:nvPr>
        </p:nvSpPr>
        <p:spPr>
          <a:xfrm>
            <a:off x="2043991" y="1472062"/>
            <a:ext cx="5087938" cy="441325"/>
          </a:xfrm>
        </p:spPr>
        <p:txBody>
          <a:bodyPr anchor="ctr"/>
          <a:lstStyle>
            <a:lvl1pPr algn="ctr">
              <a:defRPr sz="2400"/>
            </a:lvl1pPr>
          </a:lstStyle>
          <a:p>
            <a:pPr lvl="0"/>
            <a:r>
              <a:rPr lang="en-US" dirty="0"/>
              <a:t>Click to edit Master text styles</a:t>
            </a:r>
          </a:p>
        </p:txBody>
      </p:sp>
      <p:sp>
        <p:nvSpPr>
          <p:cNvPr id="12" name="Text Placeholder 11"/>
          <p:cNvSpPr>
            <a:spLocks noGrp="1"/>
          </p:cNvSpPr>
          <p:nvPr>
            <p:ph type="body" sz="quarter" idx="18"/>
          </p:nvPr>
        </p:nvSpPr>
        <p:spPr>
          <a:xfrm>
            <a:off x="356934" y="5746750"/>
            <a:ext cx="8499729" cy="428139"/>
          </a:xfrm>
        </p:spPr>
        <p:txBody>
          <a:bodyPr/>
          <a:lstStyle>
            <a:lvl1pPr algn="just">
              <a:defRPr sz="1600"/>
            </a:lvl1pPr>
          </a:lstStyle>
          <a:p>
            <a:pPr lvl="0"/>
            <a:r>
              <a:rPr lang="en-US" dirty="0"/>
              <a:t>Click to edit Master text styles</a:t>
            </a:r>
          </a:p>
        </p:txBody>
      </p:sp>
      <p:sp>
        <p:nvSpPr>
          <p:cNvPr id="14" name="Content Placeholder 13"/>
          <p:cNvSpPr>
            <a:spLocks noGrp="1"/>
          </p:cNvSpPr>
          <p:nvPr>
            <p:ph sz="quarter" idx="19"/>
          </p:nvPr>
        </p:nvSpPr>
        <p:spPr>
          <a:xfrm>
            <a:off x="356934" y="1936750"/>
            <a:ext cx="8499729"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33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prstClr val="white"/>
              </a:solidFill>
            </a:endParaRPr>
          </a:p>
        </p:txBody>
      </p:sp>
      <p:sp>
        <p:nvSpPr>
          <p:cNvPr id="2" name="Title 1"/>
          <p:cNvSpPr>
            <a:spLocks noGrp="1"/>
          </p:cNvSpPr>
          <p:nvPr>
            <p:ph type="title"/>
          </p:nvPr>
        </p:nvSpPr>
        <p:spPr>
          <a:xfrm>
            <a:off x="356934" y="301626"/>
            <a:ext cx="8462029" cy="756707"/>
          </a:xfrm>
        </p:spPr>
        <p:txBody>
          <a:bodyPr/>
          <a:lstStyle>
            <a:lvl1pPr>
              <a:defRPr sz="2800" b="1" i="0">
                <a:solidFill>
                  <a:schemeClr val="tx1"/>
                </a:solidFill>
              </a:defRPr>
            </a:lvl1pPr>
          </a:lstStyle>
          <a:p>
            <a:r>
              <a:rPr lang="en-US" dirty="0"/>
              <a:t>Click to edit Master title style</a:t>
            </a:r>
          </a:p>
        </p:txBody>
      </p:sp>
      <p:sp>
        <p:nvSpPr>
          <p:cNvPr id="6" name="Slide Number Placeholder 7"/>
          <p:cNvSpPr>
            <a:spLocks noGrp="1"/>
          </p:cNvSpPr>
          <p:nvPr>
            <p:ph type="sldNum" sz="quarter" idx="15"/>
          </p:nvPr>
        </p:nvSpPr>
        <p:spPr/>
        <p:txBody>
          <a:bodyPr/>
          <a:lstStyle>
            <a:lvl1pPr>
              <a:defRPr smtClean="0"/>
            </a:lvl1pPr>
          </a:lstStyle>
          <a:p>
            <a:pPr>
              <a:defRPr/>
            </a:pPr>
            <a:fld id="{49B0CC3A-7E19-4530-860B-014D7A8FCADB}" type="slidenum">
              <a:rPr lang="en-US" altLang="en-US"/>
              <a:pPr>
                <a:defRPr/>
              </a:pPr>
              <a:t>‹#›</a:t>
            </a:fld>
            <a:endParaRPr lang="en-US" altLang="en-US"/>
          </a:p>
        </p:txBody>
      </p:sp>
      <p:sp>
        <p:nvSpPr>
          <p:cNvPr id="8" name="Text Placeholder 7"/>
          <p:cNvSpPr>
            <a:spLocks noGrp="1"/>
          </p:cNvSpPr>
          <p:nvPr>
            <p:ph type="body" sz="quarter" idx="16"/>
          </p:nvPr>
        </p:nvSpPr>
        <p:spPr>
          <a:xfrm>
            <a:off x="387890" y="1411254"/>
            <a:ext cx="3936747" cy="441325"/>
          </a:xfrm>
        </p:spPr>
        <p:txBody>
          <a:bodyPr anchor="ctr"/>
          <a:lstStyle>
            <a:lvl1pPr algn="ctr">
              <a:defRPr sz="2000"/>
            </a:lvl1pPr>
          </a:lstStyle>
          <a:p>
            <a:pPr lvl="0"/>
            <a:r>
              <a:rPr lang="en-US" dirty="0"/>
              <a:t>Click to edit Master text styles</a:t>
            </a:r>
          </a:p>
        </p:txBody>
      </p:sp>
      <p:sp>
        <p:nvSpPr>
          <p:cNvPr id="12" name="Text Placeholder 11"/>
          <p:cNvSpPr>
            <a:spLocks noGrp="1"/>
          </p:cNvSpPr>
          <p:nvPr>
            <p:ph type="body" sz="quarter" idx="18"/>
          </p:nvPr>
        </p:nvSpPr>
        <p:spPr>
          <a:xfrm>
            <a:off x="387890" y="5746750"/>
            <a:ext cx="3936747" cy="428139"/>
          </a:xfrm>
        </p:spPr>
        <p:txBody>
          <a:bodyPr/>
          <a:lstStyle>
            <a:lvl1pPr algn="just">
              <a:defRPr sz="1600"/>
            </a:lvl1pPr>
          </a:lstStyle>
          <a:p>
            <a:pPr lvl="0"/>
            <a:r>
              <a:rPr lang="en-US" dirty="0"/>
              <a:t>Click to edit Master text styles</a:t>
            </a:r>
          </a:p>
        </p:txBody>
      </p:sp>
      <p:sp>
        <p:nvSpPr>
          <p:cNvPr id="14" name="Content Placeholder 13"/>
          <p:cNvSpPr>
            <a:spLocks noGrp="1"/>
          </p:cNvSpPr>
          <p:nvPr>
            <p:ph sz="quarter" idx="19"/>
          </p:nvPr>
        </p:nvSpPr>
        <p:spPr>
          <a:xfrm>
            <a:off x="387890" y="1936750"/>
            <a:ext cx="393674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20"/>
          </p:nvPr>
        </p:nvSpPr>
        <p:spPr>
          <a:xfrm>
            <a:off x="4911087" y="1393072"/>
            <a:ext cx="3936747" cy="441325"/>
          </a:xfrm>
        </p:spPr>
        <p:txBody>
          <a:bodyPr anchor="ctr"/>
          <a:lstStyle>
            <a:lvl1pPr algn="ctr">
              <a:defRPr sz="2000"/>
            </a:lvl1pPr>
          </a:lstStyle>
          <a:p>
            <a:pPr lvl="0"/>
            <a:r>
              <a:rPr lang="en-US" dirty="0"/>
              <a:t>Click to edit Master text styles</a:t>
            </a:r>
          </a:p>
        </p:txBody>
      </p:sp>
      <p:sp>
        <p:nvSpPr>
          <p:cNvPr id="10" name="Text Placeholder 11"/>
          <p:cNvSpPr>
            <a:spLocks noGrp="1"/>
          </p:cNvSpPr>
          <p:nvPr>
            <p:ph type="body" sz="quarter" idx="21"/>
          </p:nvPr>
        </p:nvSpPr>
        <p:spPr>
          <a:xfrm>
            <a:off x="4911087" y="5728568"/>
            <a:ext cx="3936747" cy="428139"/>
          </a:xfrm>
        </p:spPr>
        <p:txBody>
          <a:bodyPr/>
          <a:lstStyle>
            <a:lvl1pPr algn="just">
              <a:defRPr sz="1600"/>
            </a:lvl1pPr>
          </a:lstStyle>
          <a:p>
            <a:pPr lvl="0"/>
            <a:r>
              <a:rPr lang="en-US" dirty="0"/>
              <a:t>Click to edit Master text styles</a:t>
            </a:r>
          </a:p>
        </p:txBody>
      </p:sp>
      <p:sp>
        <p:nvSpPr>
          <p:cNvPr id="11" name="Content Placeholder 13"/>
          <p:cNvSpPr>
            <a:spLocks noGrp="1"/>
          </p:cNvSpPr>
          <p:nvPr>
            <p:ph sz="quarter" idx="22"/>
          </p:nvPr>
        </p:nvSpPr>
        <p:spPr>
          <a:xfrm>
            <a:off x="4911087" y="1918568"/>
            <a:ext cx="393674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689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 name="Freeform 1683"/>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10" name="Freeform 1098"/>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1" name="Freeform 1115"/>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3" name="Freeform 1134"/>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4" name="Freeform 1141"/>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5" name="Freeform 1148"/>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6" name="Freeform 1150"/>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7" name="Freeform 1152"/>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8" name="Freeform 1154"/>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19" name="Freeform 1156"/>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0" name="Freeform 1163"/>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1" name="Freeform 1172"/>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2" name="Freeform 1177"/>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3" name="Freeform 1180"/>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7" name="Freeform 1210"/>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8" name="Freeform 1214"/>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2" name="Freeform 1221"/>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6" name="Freeform 1240"/>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7" name="Freeform 1243"/>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8" name="Freeform 1246"/>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9" name="Freeform 1250"/>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0" name="Freeform 1252"/>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1" name="Freeform 1255"/>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5" name="Freeform 1269"/>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2" name="Freeform 1277"/>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4" name="Freeform 1290"/>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
        <p:nvSpPr>
          <p:cNvPr id="64" name="Slide Number Placeholder 9"/>
          <p:cNvSpPr>
            <a:spLocks noGrp="1"/>
          </p:cNvSpPr>
          <p:nvPr>
            <p:ph type="sldNum" sz="quarter" idx="12"/>
          </p:nvPr>
        </p:nvSpPr>
        <p:spPr/>
        <p:txBody>
          <a:bodyPr/>
          <a:lstStyle>
            <a:lvl1pPr>
              <a:defRPr smtClean="0"/>
            </a:lvl1pPr>
          </a:lstStyle>
          <a:p>
            <a:pPr>
              <a:defRPr/>
            </a:pPr>
            <a:fld id="{4D3D10E0-1DF5-4744-B7C6-1AF8C74C806D}" type="slidenum">
              <a:rPr lang="en-US" altLang="en-US"/>
              <a:pPr>
                <a:defRPr/>
              </a:pPr>
              <a:t>‹#›</a:t>
            </a:fld>
            <a:endParaRPr lang="en-US" altLang="en-US"/>
          </a:p>
        </p:txBody>
      </p:sp>
    </p:spTree>
    <p:extLst>
      <p:ext uri="{BB962C8B-B14F-4D97-AF65-F5344CB8AC3E}">
        <p14:creationId xmlns:p14="http://schemas.microsoft.com/office/powerpoint/2010/main" val="252676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7" name="Freeform 1683"/>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324" name="Title 323"/>
          <p:cNvSpPr>
            <a:spLocks noGrp="1"/>
          </p:cNvSpPr>
          <p:nvPr>
            <p:ph type="title"/>
          </p:nvPr>
        </p:nvSpPr>
        <p:spPr>
          <a:xfrm>
            <a:off x="356934" y="301625"/>
            <a:ext cx="8439487" cy="667338"/>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bg2"/>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
        <p:nvSpPr>
          <p:cNvPr id="9" name="Slide Number Placeholder 2"/>
          <p:cNvSpPr>
            <a:spLocks noGrp="1"/>
          </p:cNvSpPr>
          <p:nvPr>
            <p:ph type="sldNum" sz="quarter" idx="16"/>
          </p:nvPr>
        </p:nvSpPr>
        <p:spPr/>
        <p:txBody>
          <a:bodyPr/>
          <a:lstStyle>
            <a:lvl1pPr>
              <a:defRPr smtClean="0"/>
            </a:lvl1pPr>
          </a:lstStyle>
          <a:p>
            <a:pPr>
              <a:defRPr/>
            </a:pPr>
            <a:fld id="{EFBAD6EB-E834-4058-A072-190062C67A59}" type="slidenum">
              <a:rPr lang="en-US" altLang="en-US"/>
              <a:pPr>
                <a:defRPr/>
              </a:pPr>
              <a:t>‹#›</a:t>
            </a:fld>
            <a:endParaRPr lang="en-US" altLang="en-US"/>
          </a:p>
        </p:txBody>
      </p:sp>
    </p:spTree>
    <p:extLst>
      <p:ext uri="{BB962C8B-B14F-4D97-AF65-F5344CB8AC3E}">
        <p14:creationId xmlns:p14="http://schemas.microsoft.com/office/powerpoint/2010/main" val="3262347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405102"/>
            <a:ext cx="3010890" cy="5517716"/>
          </a:xfrm>
        </p:spPr>
        <p:txBody>
          <a:bodyPr anchor="ctr"/>
          <a:lstStyle>
            <a:lvl1pPr algn="l">
              <a:defRPr sz="2400" b="0" i="0" cap="all" baseline="0">
                <a:solidFill>
                  <a:schemeClr val="bg2"/>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405102"/>
            <a:ext cx="5207000" cy="5483080"/>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9067D6D8-7DBE-42C6-BEC5-7115F55FC8CE}" type="slidenum">
              <a:rPr lang="en-US" altLang="en-US"/>
              <a:pPr>
                <a:defRPr/>
              </a:pPr>
              <a:t>‹#›</a:t>
            </a:fld>
            <a:endParaRPr lang="en-US" altLang="en-US"/>
          </a:p>
        </p:txBody>
      </p:sp>
      <p:sp>
        <p:nvSpPr>
          <p:cNvPr id="6" name="Footer Placeholder 4"/>
          <p:cNvSpPr>
            <a:spLocks noGrp="1"/>
          </p:cNvSpPr>
          <p:nvPr>
            <p:ph type="ftr" sz="quarter" idx="11"/>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50268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6FD6E007-922C-4786-B7BD-25F31F64FDA9}" type="slidenum">
              <a:rPr lang="en-US" altLang="en-US"/>
              <a:pPr>
                <a:defRPr/>
              </a:pPr>
              <a:t>‹#›</a:t>
            </a:fld>
            <a:endParaRPr lang="en-US" altLang="en-US"/>
          </a:p>
        </p:txBody>
      </p:sp>
      <p:sp>
        <p:nvSpPr>
          <p:cNvPr id="6" name="Footer Placeholder 4"/>
          <p:cNvSpPr>
            <a:spLocks noGrp="1"/>
          </p:cNvSpPr>
          <p:nvPr>
            <p:ph type="ftr" sz="quarter" idx="11"/>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301674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2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4271037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8A2FC091-8ACB-4C2D-983C-10E72F283011}" type="slidenum">
              <a:rPr lang="en-US" altLang="en-US"/>
              <a:pPr>
                <a:defRPr/>
              </a:pPr>
              <a:t>‹#›</a:t>
            </a:fld>
            <a:endParaRPr lang="en-US" altLang="en-US"/>
          </a:p>
        </p:txBody>
      </p:sp>
      <p:sp>
        <p:nvSpPr>
          <p:cNvPr id="8" name="Footer Placeholder 4"/>
          <p:cNvSpPr>
            <a:spLocks noGrp="1"/>
          </p:cNvSpPr>
          <p:nvPr>
            <p:ph type="ftr" sz="quarter" idx="16"/>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1787906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80413"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2755C5D6-1801-4D81-B430-26199FA066ED}" type="slidenum">
              <a:rPr lang="en-US" altLang="en-US"/>
              <a:pPr>
                <a:defRPr/>
              </a:pPr>
              <a:t>‹#›</a:t>
            </a:fld>
            <a:endParaRPr lang="en-US" altLang="en-US"/>
          </a:p>
        </p:txBody>
      </p:sp>
      <p:sp>
        <p:nvSpPr>
          <p:cNvPr id="10" name="Footer Placeholder 4"/>
          <p:cNvSpPr>
            <a:spLocks noGrp="1"/>
          </p:cNvSpPr>
          <p:nvPr>
            <p:ph type="ftr" sz="quarter" idx="16"/>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1229652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04447942-58E8-4EE4-8550-63EDFA647076}" type="slidenum">
              <a:rPr lang="en-US" altLang="en-US"/>
              <a:pPr>
                <a:defRPr/>
              </a:pPr>
              <a:t>‹#›</a:t>
            </a:fld>
            <a:endParaRPr lang="en-US" altLang="en-US"/>
          </a:p>
        </p:txBody>
      </p:sp>
      <p:sp>
        <p:nvSpPr>
          <p:cNvPr id="6" name="Footer Placeholder 4"/>
          <p:cNvSpPr>
            <a:spLocks noGrp="1"/>
          </p:cNvSpPr>
          <p:nvPr>
            <p:ph type="ftr" sz="quarter" idx="11"/>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21887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2795917"/>
          </a:xfrm>
        </p:spPr>
        <p:txBody>
          <a:bodyPr/>
          <a:lstStyle>
            <a:lvl1pPr>
              <a:defRPr sz="3200" b="0" i="0" cap="all">
                <a:solidFill>
                  <a:schemeClr val="tx1"/>
                </a:solidFill>
                <a:latin typeface="+mn-lt"/>
                <a:cs typeface="Andes ExtraLight"/>
              </a:defRPr>
            </a:lvl1pPr>
          </a:lstStyle>
          <a:p>
            <a:r>
              <a:rPr lang="en-US" dirty="0"/>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1600">
                <a:solidFill>
                  <a:schemeClr val="tx2">
                    <a:lumMod val="50000"/>
                    <a:lumOff val="50000"/>
                  </a:schemeClr>
                </a:solidFill>
              </a:defRPr>
            </a:lvl1pPr>
            <a:lvl2pPr marL="0" indent="0">
              <a:lnSpc>
                <a:spcPct val="125000"/>
              </a:lnSpc>
              <a:spcBef>
                <a:spcPts val="0"/>
              </a:spcBef>
              <a:spcAft>
                <a:spcPts val="2200"/>
              </a:spcAft>
              <a:buNone/>
              <a:defRPr sz="16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Content Placeholder 3"/>
          <p:cNvSpPr>
            <a:spLocks noGrp="1"/>
          </p:cNvSpPr>
          <p:nvPr>
            <p:ph sz="half" idx="12"/>
          </p:nvPr>
        </p:nvSpPr>
        <p:spPr>
          <a:xfrm>
            <a:off x="360363" y="3284614"/>
            <a:ext cx="3142163" cy="2846021"/>
          </a:xfrm>
        </p:spPr>
        <p:txBody>
          <a:bodyPr/>
          <a:lstStyle>
            <a:lvl1pPr>
              <a:lnSpc>
                <a:spcPct val="125000"/>
              </a:lnSpc>
              <a:spcBef>
                <a:spcPts val="0"/>
              </a:spcBef>
              <a:spcAft>
                <a:spcPts val="2200"/>
              </a:spcAft>
              <a:defRPr sz="2200" baseline="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5" name="Slide Number Placeholder 3"/>
          <p:cNvSpPr>
            <a:spLocks noGrp="1"/>
          </p:cNvSpPr>
          <p:nvPr>
            <p:ph type="sldNum" sz="quarter" idx="13"/>
          </p:nvPr>
        </p:nvSpPr>
        <p:spPr/>
        <p:txBody>
          <a:bodyPr/>
          <a:lstStyle>
            <a:lvl1pPr>
              <a:defRPr/>
            </a:lvl1pPr>
          </a:lstStyle>
          <a:p>
            <a:pPr>
              <a:defRPr/>
            </a:pPr>
            <a:fld id="{3B6A90A8-5393-488C-9115-E7AC8492A6F9}" type="slidenum">
              <a:rPr lang="en-US" altLang="en-US"/>
              <a:pPr>
                <a:defRPr/>
              </a:pPr>
              <a:t>‹#›</a:t>
            </a:fld>
            <a:endParaRPr lang="en-US" altLang="en-US"/>
          </a:p>
        </p:txBody>
      </p:sp>
      <p:sp>
        <p:nvSpPr>
          <p:cNvPr id="6" name="Footer Placeholder 4"/>
          <p:cNvSpPr>
            <a:spLocks noGrp="1"/>
          </p:cNvSpPr>
          <p:nvPr>
            <p:ph type="ftr" sz="quarter" idx="14"/>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1198038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7"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8"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a:t>Click to edit Master text styles</a:t>
            </a:r>
          </a:p>
        </p:txBody>
      </p:sp>
      <p:sp>
        <p:nvSpPr>
          <p:cNvPr id="5" name="Slide Number Placeholder 3"/>
          <p:cNvSpPr>
            <a:spLocks noGrp="1"/>
          </p:cNvSpPr>
          <p:nvPr>
            <p:ph type="sldNum" sz="quarter" idx="15"/>
          </p:nvPr>
        </p:nvSpPr>
        <p:spPr/>
        <p:txBody>
          <a:bodyPr/>
          <a:lstStyle>
            <a:lvl1pPr>
              <a:defRPr/>
            </a:lvl1pPr>
          </a:lstStyle>
          <a:p>
            <a:pPr>
              <a:defRPr/>
            </a:pPr>
            <a:fld id="{8F9BE165-9F28-494D-A915-7A4DC19FCC8F}" type="slidenum">
              <a:rPr lang="en-US" altLang="en-US"/>
              <a:pPr>
                <a:defRPr/>
              </a:pPr>
              <a:t>‹#›</a:t>
            </a:fld>
            <a:endParaRPr lang="en-US" altLang="en-US"/>
          </a:p>
        </p:txBody>
      </p:sp>
      <p:sp>
        <p:nvSpPr>
          <p:cNvPr id="6" name="Footer Placeholder 4"/>
          <p:cNvSpPr>
            <a:spLocks noGrp="1"/>
          </p:cNvSpPr>
          <p:nvPr>
            <p:ph type="ftr" sz="quarter" idx="16"/>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855471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10"/>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srgbClr val="002345"/>
              </a:solidFill>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solidFill>
                  <a:srgbClr val="7F7F7F"/>
                </a:solidFill>
              </a:defRPr>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0">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1624534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C1382F5C-5FA4-4EDA-96C9-FB34ED752EFA}" type="slidenum">
              <a:rPr lang="en-US" altLang="en-US"/>
              <a:pPr>
                <a:defRPr/>
              </a:pPr>
              <a:t>‹#›</a:t>
            </a:fld>
            <a:endParaRPr lang="en-US" altLang="en-US"/>
          </a:p>
        </p:txBody>
      </p:sp>
      <p:sp>
        <p:nvSpPr>
          <p:cNvPr id="6" name="Footer Placeholder 4"/>
          <p:cNvSpPr>
            <a:spLocks noGrp="1"/>
          </p:cNvSpPr>
          <p:nvPr>
            <p:ph type="ftr" sz="quarter" idx="20"/>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3559208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908C408B-C561-4F68-A398-3A4D5C993874}" type="slidenum">
              <a:rPr lang="en-US" altLang="en-US"/>
              <a:pPr>
                <a:defRPr/>
              </a:pPr>
              <a:t>‹#›</a:t>
            </a:fld>
            <a:endParaRPr lang="en-US" altLang="en-US"/>
          </a:p>
        </p:txBody>
      </p:sp>
      <p:sp>
        <p:nvSpPr>
          <p:cNvPr id="7" name="Footer Placeholder 4"/>
          <p:cNvSpPr>
            <a:spLocks noGrp="1"/>
          </p:cNvSpPr>
          <p:nvPr>
            <p:ph type="ftr" sz="quarter" idx="21"/>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2599952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D66C9473-EE31-40C9-BE68-37DC6CCDFA96}" type="slidenum">
              <a:rPr lang="en-US" altLang="en-US"/>
              <a:pPr>
                <a:defRPr/>
              </a:pPr>
              <a:t>‹#›</a:t>
            </a:fld>
            <a:endParaRPr lang="en-US" altLang="en-US"/>
          </a:p>
        </p:txBody>
      </p:sp>
      <p:sp>
        <p:nvSpPr>
          <p:cNvPr id="7" name="Footer Placeholder 4"/>
          <p:cNvSpPr>
            <a:spLocks noGrp="1"/>
          </p:cNvSpPr>
          <p:nvPr>
            <p:ph type="ftr" sz="quarter" idx="22"/>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388474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02E7327B-F53C-4AAA-AD18-AA78469E9FFE}" type="slidenum">
              <a:rPr lang="en-US" altLang="en-US"/>
              <a:pPr>
                <a:defRPr/>
              </a:pPr>
              <a:t>‹#›</a:t>
            </a:fld>
            <a:endParaRPr lang="en-US" altLang="en-US"/>
          </a:p>
        </p:txBody>
      </p:sp>
      <p:sp>
        <p:nvSpPr>
          <p:cNvPr id="10" name="Footer Placeholder 4"/>
          <p:cNvSpPr>
            <a:spLocks noGrp="1"/>
          </p:cNvSpPr>
          <p:nvPr>
            <p:ph type="ftr" sz="quarter" idx="24"/>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128780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8890" y="6342213"/>
            <a:ext cx="1698170" cy="33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031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195162"/>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1D802CE2-52D8-4734-9D2F-B8C6A0DFAF07}" type="slidenum">
              <a:rPr lang="en-US" altLang="en-US"/>
              <a:pPr>
                <a:defRPr/>
              </a:pPr>
              <a:t>‹#›</a:t>
            </a:fld>
            <a:endParaRPr lang="en-US" altLang="en-US"/>
          </a:p>
        </p:txBody>
      </p:sp>
      <p:sp>
        <p:nvSpPr>
          <p:cNvPr id="5" name="Footer Placeholder 4"/>
          <p:cNvSpPr>
            <a:spLocks noGrp="1"/>
          </p:cNvSpPr>
          <p:nvPr>
            <p:ph type="ftr" sz="quarter" idx="15"/>
          </p:nvPr>
        </p:nvSpPr>
        <p:spPr>
          <a:xfrm>
            <a:off x="741363" y="6361113"/>
            <a:ext cx="4011612" cy="365125"/>
          </a:xfrm>
          <a:prstGeom prst="rect">
            <a:avLst/>
          </a:prstGeom>
        </p:spPr>
        <p:txBody>
          <a:bodyPr/>
          <a:lstStyle>
            <a:lvl1pPr>
              <a:defRPr/>
            </a:lvl1pPr>
          </a:lstStyle>
          <a:p>
            <a:pPr defTabSz="914400" eaLnBrk="0" fontAlgn="base" hangingPunct="0">
              <a:spcBef>
                <a:spcPct val="0"/>
              </a:spcBef>
              <a:spcAft>
                <a:spcPct val="0"/>
              </a:spcAft>
              <a:defRPr/>
            </a:pPr>
            <a:endParaRPr lang="en-US" sz="1600" b="1" dirty="0">
              <a:solidFill>
                <a:srgbClr val="002345"/>
              </a:solidFill>
              <a:latin typeface="Trebuchet MS" panose="020B0603020202020204" pitchFamily="34" charset="0"/>
              <a:ea typeface="MS PGothic" panose="020B0600070205080204" pitchFamily="34" charset="-128"/>
            </a:endParaRPr>
          </a:p>
        </p:txBody>
      </p:sp>
    </p:spTree>
    <p:extLst>
      <p:ext uri="{BB962C8B-B14F-4D97-AF65-F5344CB8AC3E}">
        <p14:creationId xmlns:p14="http://schemas.microsoft.com/office/powerpoint/2010/main" val="108537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a:t>Images</a:t>
            </a:r>
          </a:p>
        </p:txBody>
      </p:sp>
    </p:spTree>
    <p:extLst>
      <p:ext uri="{BB962C8B-B14F-4D97-AF65-F5344CB8AC3E}">
        <p14:creationId xmlns:p14="http://schemas.microsoft.com/office/powerpoint/2010/main" val="102752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8" y="1268413"/>
            <a:ext cx="4176712" cy="4752975"/>
          </a:xfrm>
        </p:spPr>
        <p:txBody>
          <a:bodyPr/>
          <a:lstStyle/>
          <a:p>
            <a:r>
              <a:rPr lang="en-US" noProof="0" dirty="0"/>
              <a:t>Images</a:t>
            </a:r>
          </a:p>
        </p:txBody>
      </p:sp>
    </p:spTree>
    <p:extLst>
      <p:ext uri="{BB962C8B-B14F-4D97-AF65-F5344CB8AC3E}">
        <p14:creationId xmlns:p14="http://schemas.microsoft.com/office/powerpoint/2010/main" val="122003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30963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2040" y="335840"/>
            <a:ext cx="3576541" cy="71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83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dirty="0">
              <a:solidFill>
                <a:prstClr val="white"/>
              </a:solidFill>
            </a:endParaRPr>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2040" y="335840"/>
            <a:ext cx="3576541" cy="71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307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147534"/>
            <a:ext cx="9144000" cy="133439"/>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914400" eaLnBrk="1" fontAlgn="base" hangingPunct="1">
              <a:spcBef>
                <a:spcPct val="50000"/>
              </a:spcBef>
              <a:spcAft>
                <a:spcPct val="0"/>
              </a:spcAft>
              <a:buFontTx/>
              <a:buChar char="•"/>
              <a:defRPr/>
            </a:pPr>
            <a:endParaRPr lang="en-US" altLang="en-US" sz="1300" b="0">
              <a:solidFill>
                <a:prstClr val="white"/>
              </a:solidFill>
            </a:endParaRPr>
          </a:p>
        </p:txBody>
      </p:sp>
      <p:sp>
        <p:nvSpPr>
          <p:cNvPr id="2" name="Title 1"/>
          <p:cNvSpPr>
            <a:spLocks noGrp="1"/>
          </p:cNvSpPr>
          <p:nvPr>
            <p:ph type="title"/>
          </p:nvPr>
        </p:nvSpPr>
        <p:spPr>
          <a:xfrm>
            <a:off x="356934" y="301626"/>
            <a:ext cx="8462029" cy="756707"/>
          </a:xfrm>
        </p:spPr>
        <p:txBody>
          <a:bodyPr/>
          <a:lstStyle>
            <a:lvl1pPr>
              <a:defRPr sz="2400" b="1" i="0">
                <a:solidFill>
                  <a:srgbClr val="00ADE4"/>
                </a:solidFill>
                <a:latin typeface="Andes" panose="02000000000000000000" pitchFamily="50" charset="0"/>
              </a:defRPr>
            </a:lvl1pPr>
          </a:lstStyle>
          <a:p>
            <a:r>
              <a:rPr lang="en-US" dirty="0"/>
              <a:t>Click to edit Master title style</a:t>
            </a:r>
          </a:p>
        </p:txBody>
      </p:sp>
      <p:sp>
        <p:nvSpPr>
          <p:cNvPr id="8" name="Content Placeholder 7"/>
          <p:cNvSpPr>
            <a:spLocks noGrp="1"/>
          </p:cNvSpPr>
          <p:nvPr>
            <p:ph sz="quarter" idx="16"/>
          </p:nvPr>
        </p:nvSpPr>
        <p:spPr>
          <a:xfrm>
            <a:off x="360363" y="1430338"/>
            <a:ext cx="8256587" cy="4497387"/>
          </a:xfrm>
        </p:spPr>
        <p:txBody>
          <a:bodyPr/>
          <a:lstStyle>
            <a:lvl1pPr marL="1376363" indent="-515938">
              <a:buClr>
                <a:schemeClr val="accent4"/>
              </a:buClr>
              <a:buFont typeface="+mj-lt"/>
              <a:buAutoNum type="arabicPeriod"/>
              <a:defRPr sz="2400"/>
            </a:lvl1pPr>
            <a:lvl2pPr marL="1709738" indent="-333375">
              <a:tabLst>
                <a:tab pos="1657350" algn="l"/>
              </a:tabLst>
              <a:defRPr sz="2400"/>
            </a:lvl2pPr>
            <a:lvl3pPr marL="2452688" indent="-279400">
              <a:buClr>
                <a:schemeClr val="accent2">
                  <a:lumMod val="50000"/>
                </a:schemeClr>
              </a:buClr>
              <a:buSzPct val="70000"/>
              <a:buFont typeface="Courier New" panose="02070309020205020404" pitchFamily="49" charset="0"/>
              <a:buChar char="o"/>
              <a:defRPr sz="2400">
                <a:solidFill>
                  <a:schemeClr val="accent2">
                    <a:lumMod val="75000"/>
                  </a:schemeClr>
                </a:solidFill>
              </a:defRPr>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2131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6.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2310063" y="6360101"/>
            <a:ext cx="455832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defTabSz="457200">
              <a:defRPr/>
            </a:pPr>
            <a:endParaRPr lang="en-US" dirty="0">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defTabSz="457200">
              <a:defRPr/>
            </a:pPr>
            <a:fld id="{EF62D93A-3BA0-8848-BFA3-D7046C1B555D}" type="slidenum">
              <a:rPr lang="en-US" smtClean="0">
                <a:solidFill>
                  <a:prstClr val="black">
                    <a:lumMod val="75000"/>
                    <a:lumOff val="25000"/>
                  </a:prstClr>
                </a:solidFill>
              </a:rPr>
              <a:pPr defTabSz="457200">
                <a:defRPr/>
              </a:pPr>
              <a:t>‹#›</a:t>
            </a:fld>
            <a:endParaRPr lang="en-US" dirty="0">
              <a:solidFill>
                <a:prstClr val="black">
                  <a:lumMod val="75000"/>
                  <a:lumOff val="25000"/>
                </a:prstClr>
              </a:solidFill>
            </a:endParaRPr>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2056359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051" name="Freeform 85"/>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defTabSz="914400" eaLnBrk="0" fontAlgn="base" hangingPunct="0">
              <a:spcBef>
                <a:spcPct val="0"/>
              </a:spcBef>
              <a:spcAft>
                <a:spcPct val="0"/>
              </a:spcAft>
            </a:pPr>
            <a:endParaRPr lang="en-US" sz="1600" b="1">
              <a:solidFill>
                <a:srgbClr val="002345"/>
              </a:solidFill>
              <a:latin typeface="Trebuchet MS" panose="020B0603020202020204" pitchFamily="34" charset="0"/>
              <a:ea typeface="MS PGothic" panose="020B0600070205080204" pitchFamily="34" charset="-128"/>
            </a:endParaRPr>
          </a:p>
        </p:txBody>
      </p:sp>
      <p:sp>
        <p:nvSpPr>
          <p:cNvPr id="205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defTabSz="914400" eaLnBrk="1" fontAlgn="base" hangingPunct="1">
              <a:spcBef>
                <a:spcPct val="0"/>
              </a:spcBef>
              <a:spcAft>
                <a:spcPct val="0"/>
              </a:spcAft>
              <a:defRPr/>
            </a:pPr>
            <a:endParaRPr lang="en-US">
              <a:solidFill>
                <a:srgbClr val="002345"/>
              </a:solidFill>
            </a:endParaRPr>
          </a:p>
        </p:txBody>
      </p:sp>
      <p:sp>
        <p:nvSpPr>
          <p:cNvPr id="4" name="Slide Number Placeholder 3"/>
          <p:cNvSpPr>
            <a:spLocks noGrp="1"/>
          </p:cNvSpPr>
          <p:nvPr>
            <p:ph type="sldNum" sz="quarter" idx="4"/>
          </p:nvPr>
        </p:nvSpPr>
        <p:spPr>
          <a:xfrm>
            <a:off x="8539163" y="6359966"/>
            <a:ext cx="317500" cy="365125"/>
          </a:xfrm>
          <a:prstGeom prst="rect">
            <a:avLst/>
          </a:prstGeom>
        </p:spPr>
        <p:txBody>
          <a:bodyPr vert="horz" wrap="square" lIns="0" tIns="0" rIns="0" bIns="0" numCol="1" anchor="ctr" anchorCtr="0" compatLnSpc="1">
            <a:prstTxWarp prst="textNoShape">
              <a:avLst/>
            </a:prstTxWarp>
            <a:normAutofit/>
          </a:bodyPr>
          <a:lstStyle>
            <a:lvl1pPr algn="r" eaLnBrk="1" hangingPunct="1">
              <a:defRPr sz="1100" b="0" smtClean="0">
                <a:solidFill>
                  <a:srgbClr val="595959"/>
                </a:solidFill>
                <a:latin typeface="Arial" panose="020B0604020202020204" pitchFamily="34" charset="0"/>
                <a:cs typeface="Times New Roman" panose="02020603050405020304" pitchFamily="18" charset="0"/>
              </a:defRPr>
            </a:lvl1pPr>
          </a:lstStyle>
          <a:p>
            <a:pPr defTabSz="914400" fontAlgn="base">
              <a:spcBef>
                <a:spcPct val="0"/>
              </a:spcBef>
              <a:spcAft>
                <a:spcPct val="0"/>
              </a:spcAft>
              <a:defRPr/>
            </a:pPr>
            <a:fld id="{B7A22353-5A0C-482E-B6C9-714DE14E8553}" type="slidenum">
              <a:rPr lang="en-US" altLang="en-US">
                <a:ea typeface="MS PGothic" panose="020B0600070205080204" pitchFamily="34" charset="-128"/>
              </a:rPr>
              <a:pPr defTabSz="914400" fontAlgn="base">
                <a:spcBef>
                  <a:spcPct val="0"/>
                </a:spcBef>
                <a:spcAft>
                  <a:spcPct val="0"/>
                </a:spcAft>
                <a:defRPr/>
              </a:pPr>
              <a:t>‹#›</a:t>
            </a:fld>
            <a:endParaRPr lang="en-US" altLang="en-US" dirty="0">
              <a:ea typeface="MS PGothic" panose="020B0600070205080204" pitchFamily="34" charset="-128"/>
            </a:endParaRPr>
          </a:p>
        </p:txBody>
      </p:sp>
      <p:pic>
        <p:nvPicPr>
          <p:cNvPr id="9" name="Picture 8">
            <a:extLst>
              <a:ext uri="{FF2B5EF4-FFF2-40B4-BE49-F238E27FC236}">
                <a16:creationId xmlns:a16="http://schemas.microsoft.com/office/drawing/2014/main" id="{DB4AA149-EE55-472F-9450-7755EAA5D5E4}"/>
              </a:ext>
            </a:extLst>
          </p:cNvPr>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57188" y="6359966"/>
            <a:ext cx="1728192" cy="334896"/>
          </a:xfrm>
          <a:prstGeom prst="rect">
            <a:avLst/>
          </a:prstGeom>
          <a:noFill/>
        </p:spPr>
      </p:pic>
    </p:spTree>
    <p:extLst>
      <p:ext uri="{BB962C8B-B14F-4D97-AF65-F5344CB8AC3E}">
        <p14:creationId xmlns:p14="http://schemas.microsoft.com/office/powerpoint/2010/main" val="36344202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Lst>
  <p:hf hdr="0" ftr="0" dt="0"/>
  <p:txStyles>
    <p:titleStyle>
      <a:lvl1pPr algn="l" rtl="0" eaLnBrk="0" fontAlgn="base" hangingPunct="0">
        <a:spcBef>
          <a:spcPct val="0"/>
        </a:spcBef>
        <a:spcAft>
          <a:spcPct val="0"/>
        </a:spcAft>
        <a:buFont typeface="Arial" panose="020B0604020202020204" pitchFamily="34" charset="0"/>
        <a:defRPr sz="28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962689" y="2780928"/>
            <a:ext cx="7920880" cy="977259"/>
          </a:xfrm>
        </p:spPr>
        <p:txBody>
          <a:bodyPr/>
          <a:lstStyle/>
          <a:p>
            <a:pPr algn="ctr"/>
            <a:r>
              <a:rPr lang="en-US" sz="3600" dirty="0"/>
              <a:t>Impacts of Global Events on the International Insolvency Practice</a:t>
            </a:r>
            <a:endParaRPr lang="en-US" sz="3600" b="1" dirty="0">
              <a:latin typeface="Andes" panose="02000000000000000000" pitchFamily="50" charset="0"/>
            </a:endParaRPr>
          </a:p>
        </p:txBody>
      </p:sp>
      <p:sp>
        <p:nvSpPr>
          <p:cNvPr id="24" name="Subtitle 23"/>
          <p:cNvSpPr>
            <a:spLocks noGrp="1"/>
          </p:cNvSpPr>
          <p:nvPr>
            <p:ph type="subTitle" idx="1"/>
          </p:nvPr>
        </p:nvSpPr>
        <p:spPr>
          <a:xfrm>
            <a:off x="3491880" y="4293096"/>
            <a:ext cx="5400600" cy="1101820"/>
          </a:xfrm>
        </p:spPr>
        <p:txBody>
          <a:bodyPr/>
          <a:lstStyle/>
          <a:p>
            <a:pPr algn="ctr"/>
            <a:r>
              <a:rPr lang="en-US" sz="1600" b="1" dirty="0">
                <a:latin typeface="+mn-lt"/>
                <a:cs typeface="Arial" panose="020B0604020202020204" pitchFamily="34" charset="0"/>
              </a:rPr>
              <a:t> </a:t>
            </a:r>
            <a:r>
              <a:rPr lang="en-US" dirty="0"/>
              <a:t>Antonia Menezes</a:t>
            </a:r>
          </a:p>
          <a:p>
            <a:pPr algn="ctr"/>
            <a:r>
              <a:rPr lang="en-US" dirty="0"/>
              <a:t>Senior Financial Sector Specialist</a:t>
            </a:r>
          </a:p>
          <a:p>
            <a:pPr algn="ctr"/>
            <a:r>
              <a:rPr lang="en-US" dirty="0"/>
              <a:t>World Bank Group</a:t>
            </a:r>
          </a:p>
          <a:p>
            <a:pPr algn="ctr"/>
            <a:endParaRPr lang="en-US" dirty="0"/>
          </a:p>
          <a:p>
            <a:pPr algn="ctr"/>
            <a:endParaRPr lang="en-US" sz="1600" b="1" dirty="0">
              <a:latin typeface="+mn-lt"/>
              <a:cs typeface="Arial" panose="020B0604020202020204" pitchFamily="34" charset="0"/>
            </a:endParaRPr>
          </a:p>
          <a:p>
            <a:pPr algn="ctr"/>
            <a:r>
              <a:rPr lang="en-US" sz="1600" b="1" dirty="0">
                <a:latin typeface="+mn-lt"/>
                <a:cs typeface="Arial" panose="020B0604020202020204" pitchFamily="34" charset="0"/>
              </a:rPr>
              <a:t>								</a:t>
            </a:r>
            <a:endParaRPr lang="en-US" sz="1600" b="1" dirty="0">
              <a:latin typeface="Calibri" panose="020F0502020204030204" pitchFamily="34" charset="0"/>
            </a:endParaRPr>
          </a:p>
          <a:p>
            <a:pPr algn="ctr"/>
            <a:endParaRPr lang="en-US" dirty="0"/>
          </a:p>
        </p:txBody>
      </p:sp>
      <p:pic>
        <p:nvPicPr>
          <p:cNvPr id="5" name="Picture 4">
            <a:extLst>
              <a:ext uri="{FF2B5EF4-FFF2-40B4-BE49-F238E27FC236}">
                <a16:creationId xmlns:a16="http://schemas.microsoft.com/office/drawing/2014/main" id="{785E6F05-1BAF-42AF-B3C4-733CE83BBA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3391535" cy="657225"/>
          </a:xfrm>
          <a:prstGeom prst="rect">
            <a:avLst/>
          </a:prstGeom>
          <a:noFill/>
        </p:spPr>
      </p:pic>
    </p:spTree>
    <p:extLst>
      <p:ext uri="{BB962C8B-B14F-4D97-AF65-F5344CB8AC3E}">
        <p14:creationId xmlns:p14="http://schemas.microsoft.com/office/powerpoint/2010/main" val="417252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C31E-26E1-4345-83C8-32CC2B03819E}"/>
              </a:ext>
            </a:extLst>
          </p:cNvPr>
          <p:cNvSpPr>
            <a:spLocks noGrp="1"/>
          </p:cNvSpPr>
          <p:nvPr>
            <p:ph type="title"/>
          </p:nvPr>
        </p:nvSpPr>
        <p:spPr/>
        <p:txBody>
          <a:bodyPr/>
          <a:lstStyle/>
          <a:p>
            <a:r>
              <a:rPr lang="en-US" dirty="0"/>
              <a:t>Corporate Debt Overhang</a:t>
            </a:r>
          </a:p>
        </p:txBody>
      </p:sp>
      <p:sp>
        <p:nvSpPr>
          <p:cNvPr id="3" name="Slide Number Placeholder 2">
            <a:extLst>
              <a:ext uri="{FF2B5EF4-FFF2-40B4-BE49-F238E27FC236}">
                <a16:creationId xmlns:a16="http://schemas.microsoft.com/office/drawing/2014/main" id="{C9C36EA9-F3A5-4F0C-B808-CE57D7D54F1B}"/>
              </a:ext>
            </a:extLst>
          </p:cNvPr>
          <p:cNvSpPr>
            <a:spLocks noGrp="1"/>
          </p:cNvSpPr>
          <p:nvPr>
            <p:ph type="sldNum" sz="quarter" idx="15"/>
          </p:nvPr>
        </p:nvSpPr>
        <p:spPr/>
        <p:txBody>
          <a:bodyPr/>
          <a:lstStyle/>
          <a:p>
            <a:pPr>
              <a:defRPr/>
            </a:pPr>
            <a:fld id="{49B0CC3A-7E19-4530-860B-014D7A8FCADB}" type="slidenum">
              <a:rPr lang="en-US" altLang="en-US" smtClean="0"/>
              <a:pPr>
                <a:defRPr/>
              </a:pPr>
              <a:t>10</a:t>
            </a:fld>
            <a:endParaRPr lang="en-US" altLang="en-US"/>
          </a:p>
        </p:txBody>
      </p:sp>
      <p:sp>
        <p:nvSpPr>
          <p:cNvPr id="5" name="TextBox 4">
            <a:extLst>
              <a:ext uri="{FF2B5EF4-FFF2-40B4-BE49-F238E27FC236}">
                <a16:creationId xmlns:a16="http://schemas.microsoft.com/office/drawing/2014/main" id="{5F42D78D-FF98-4E9C-8928-60C0BB9958D7}"/>
              </a:ext>
            </a:extLst>
          </p:cNvPr>
          <p:cNvSpPr txBox="1"/>
          <p:nvPr/>
        </p:nvSpPr>
        <p:spPr>
          <a:xfrm>
            <a:off x="386907" y="1988259"/>
            <a:ext cx="8208912" cy="3631763"/>
          </a:xfrm>
          <a:prstGeom prst="rect">
            <a:avLst/>
          </a:prstGeom>
          <a:noFill/>
        </p:spPr>
        <p:txBody>
          <a:bodyPr wrap="square">
            <a:spAutoFit/>
          </a:bodyPr>
          <a:lstStyle/>
          <a:p>
            <a:pPr marL="285750" indent="-285750">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rPr>
              <a:t>Nonfinancial corporate debt in EMDEs has been accumulating since the global financial crisis—from 56 percent of GDP in 2008 to 103.5 percent of GDP in Q4 of 2020. </a:t>
            </a:r>
          </a:p>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J</a:t>
            </a:r>
            <a:r>
              <a:rPr lang="en-US" sz="1800" dirty="0">
                <a:effectLst/>
                <a:latin typeface="Times New Roman" panose="02020603050405020304" pitchFamily="18" charset="0"/>
                <a:ea typeface="Times New Roman" panose="02020603050405020304" pitchFamily="18" charset="0"/>
              </a:rPr>
              <a:t>urisdictions with high, unresolved NPLs experience deeper, longer recessions, and slower recovery.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New dataset on development and key features of corporate debt restructuring mechanisms in 114 countries:</a:t>
            </a:r>
          </a:p>
          <a:p>
            <a:pPr marL="742950" lvl="1"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Informal restructuring tools are lacking in 2/3 of countries. </a:t>
            </a:r>
          </a:p>
          <a:p>
            <a:pPr marL="742950" lvl="1"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Special restructuring procedures (hybrid or formal) geared towards MSMEs in only 10% of countries. </a:t>
            </a:r>
          </a:p>
          <a:p>
            <a:pPr marL="742950" lvl="1"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Higher recovery rate for creditors in countries with “separate entry” procedures. </a:t>
            </a:r>
            <a:endParaRPr lang="en-GB" dirty="0">
              <a:effectLst/>
              <a:latin typeface="Times New Roman" panose="02020603050405020304" pitchFamily="18" charset="0"/>
              <a:ea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B56FC18-D66A-42F8-A6B2-CA076E09170F}"/>
              </a:ext>
            </a:extLst>
          </p:cNvPr>
          <p:cNvSpPr txBox="1"/>
          <p:nvPr/>
        </p:nvSpPr>
        <p:spPr>
          <a:xfrm>
            <a:off x="683568" y="1465039"/>
            <a:ext cx="7632848" cy="307777"/>
          </a:xfrm>
          <a:prstGeom prst="rect">
            <a:avLst/>
          </a:prstGeom>
          <a:noFill/>
        </p:spPr>
        <p:txBody>
          <a:bodyPr wrap="square" rtlCol="0">
            <a:spAutoFit/>
          </a:bodyPr>
          <a:lstStyle/>
          <a:p>
            <a:pPr algn="ctr"/>
            <a:r>
              <a:rPr lang="en-US" sz="1400" b="1" dirty="0"/>
              <a:t>World Bank, ‘White Paper: Addressing the Corporate Debt Overhang’ (March, 2022) </a:t>
            </a:r>
          </a:p>
        </p:txBody>
      </p:sp>
    </p:spTree>
    <p:extLst>
      <p:ext uri="{BB962C8B-B14F-4D97-AF65-F5344CB8AC3E}">
        <p14:creationId xmlns:p14="http://schemas.microsoft.com/office/powerpoint/2010/main" val="49066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689D21-9205-4A5D-89D5-44D570BDC040}"/>
              </a:ext>
            </a:extLst>
          </p:cNvPr>
          <p:cNvSpPr>
            <a:spLocks noGrp="1"/>
          </p:cNvSpPr>
          <p:nvPr>
            <p:ph type="sldNum" sz="quarter" idx="15"/>
          </p:nvPr>
        </p:nvSpPr>
        <p:spPr/>
        <p:txBody>
          <a:bodyPr/>
          <a:lstStyle/>
          <a:p>
            <a:pPr>
              <a:defRPr/>
            </a:pPr>
            <a:fld id="{49B0CC3A-7E19-4530-860B-014D7A8FCADB}" type="slidenum">
              <a:rPr lang="en-US" altLang="en-US" smtClean="0"/>
              <a:pPr>
                <a:defRPr/>
              </a:pPr>
              <a:t>11</a:t>
            </a:fld>
            <a:endParaRPr lang="en-US" altLang="en-US" dirty="0"/>
          </a:p>
        </p:txBody>
      </p:sp>
      <p:sp>
        <p:nvSpPr>
          <p:cNvPr id="4" name="Title 3">
            <a:extLst>
              <a:ext uri="{FF2B5EF4-FFF2-40B4-BE49-F238E27FC236}">
                <a16:creationId xmlns:a16="http://schemas.microsoft.com/office/drawing/2014/main" id="{06621B78-37D4-4D39-A748-B3FDBA60B253}"/>
              </a:ext>
            </a:extLst>
          </p:cNvPr>
          <p:cNvSpPr>
            <a:spLocks noGrp="1"/>
          </p:cNvSpPr>
          <p:nvPr>
            <p:ph type="title"/>
          </p:nvPr>
        </p:nvSpPr>
        <p:spPr/>
        <p:txBody>
          <a:bodyPr/>
          <a:lstStyle/>
          <a:p>
            <a:r>
              <a:rPr lang="en-US" dirty="0"/>
              <a:t>Thank you!</a:t>
            </a:r>
          </a:p>
        </p:txBody>
      </p:sp>
      <p:sp>
        <p:nvSpPr>
          <p:cNvPr id="5" name="TextBox 4">
            <a:extLst>
              <a:ext uri="{FF2B5EF4-FFF2-40B4-BE49-F238E27FC236}">
                <a16:creationId xmlns:a16="http://schemas.microsoft.com/office/drawing/2014/main" id="{E782439E-25F3-410B-BE57-0AD7D81DA461}"/>
              </a:ext>
            </a:extLst>
          </p:cNvPr>
          <p:cNvSpPr txBox="1"/>
          <p:nvPr/>
        </p:nvSpPr>
        <p:spPr>
          <a:xfrm>
            <a:off x="467544" y="1700808"/>
            <a:ext cx="4896544" cy="369332"/>
          </a:xfrm>
          <a:prstGeom prst="rect">
            <a:avLst/>
          </a:prstGeom>
          <a:noFill/>
        </p:spPr>
        <p:txBody>
          <a:bodyPr wrap="square" rtlCol="0">
            <a:spAutoFit/>
          </a:bodyPr>
          <a:lstStyle/>
          <a:p>
            <a:r>
              <a:rPr lang="en-US" dirty="0"/>
              <a:t>Email: amenezes@worldbank.org </a:t>
            </a:r>
          </a:p>
        </p:txBody>
      </p:sp>
    </p:spTree>
    <p:extLst>
      <p:ext uri="{BB962C8B-B14F-4D97-AF65-F5344CB8AC3E}">
        <p14:creationId xmlns:p14="http://schemas.microsoft.com/office/powerpoint/2010/main" val="36589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453690-7E98-43EB-9519-11796DA5B0A2}"/>
              </a:ext>
            </a:extLst>
          </p:cNvPr>
          <p:cNvSpPr>
            <a:spLocks noGrp="1"/>
          </p:cNvSpPr>
          <p:nvPr>
            <p:ph type="sldNum" sz="quarter" idx="15"/>
          </p:nvPr>
        </p:nvSpPr>
        <p:spPr/>
        <p:txBody>
          <a:bodyPr/>
          <a:lstStyle/>
          <a:p>
            <a:pPr>
              <a:defRPr/>
            </a:pPr>
            <a:fld id="{49B0CC3A-7E19-4530-860B-014D7A8FCADB}" type="slidenum">
              <a:rPr lang="en-US" altLang="en-US" smtClean="0"/>
              <a:pPr>
                <a:defRPr/>
              </a:pPr>
              <a:t>2</a:t>
            </a:fld>
            <a:endParaRPr lang="en-US" altLang="en-US" dirty="0"/>
          </a:p>
        </p:txBody>
      </p:sp>
      <p:sp>
        <p:nvSpPr>
          <p:cNvPr id="3" name="Content Placeholder 2">
            <a:extLst>
              <a:ext uri="{FF2B5EF4-FFF2-40B4-BE49-F238E27FC236}">
                <a16:creationId xmlns:a16="http://schemas.microsoft.com/office/drawing/2014/main" id="{4B2062C1-6EB9-4BBD-B85C-863F81D26BFB}"/>
              </a:ext>
            </a:extLst>
          </p:cNvPr>
          <p:cNvSpPr>
            <a:spLocks noGrp="1"/>
          </p:cNvSpPr>
          <p:nvPr>
            <p:ph sz="quarter" idx="16"/>
          </p:nvPr>
        </p:nvSpPr>
        <p:spPr/>
        <p:txBody>
          <a:bodyPr/>
          <a:lstStyle/>
          <a:p>
            <a:endParaRPr lang="en-US" dirty="0"/>
          </a:p>
          <a:p>
            <a:endParaRPr lang="en-US" dirty="0"/>
          </a:p>
          <a:p>
            <a:endParaRPr lang="en-US" dirty="0"/>
          </a:p>
          <a:p>
            <a:endParaRPr lang="en-US" dirty="0"/>
          </a:p>
          <a:p>
            <a:pPr marL="0" indent="0">
              <a:buNone/>
            </a:pPr>
            <a:r>
              <a:rPr lang="en-US" sz="2800" b="1" dirty="0">
                <a:solidFill>
                  <a:schemeClr val="tx1"/>
                </a:solidFill>
              </a:rPr>
              <a:t>Q1: What have been the effects of the pandemic on insolvency filings?</a:t>
            </a:r>
          </a:p>
        </p:txBody>
      </p:sp>
    </p:spTree>
    <p:extLst>
      <p:ext uri="{BB962C8B-B14F-4D97-AF65-F5344CB8AC3E}">
        <p14:creationId xmlns:p14="http://schemas.microsoft.com/office/powerpoint/2010/main" val="233947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63ECE7-1ED4-4A2B-BA21-97A5C45C0A86}"/>
              </a:ext>
            </a:extLst>
          </p:cNvPr>
          <p:cNvSpPr>
            <a:spLocks noGrp="1"/>
          </p:cNvSpPr>
          <p:nvPr>
            <p:ph type="title"/>
          </p:nvPr>
        </p:nvSpPr>
        <p:spPr/>
        <p:txBody>
          <a:bodyPr/>
          <a:lstStyle/>
          <a:p>
            <a:r>
              <a:rPr lang="en-US" dirty="0"/>
              <a:t>Impact on insolvencies (1)</a:t>
            </a:r>
          </a:p>
        </p:txBody>
      </p:sp>
      <p:graphicFrame>
        <p:nvGraphicFramePr>
          <p:cNvPr id="8" name="Diagram 7">
            <a:extLst>
              <a:ext uri="{FF2B5EF4-FFF2-40B4-BE49-F238E27FC236}">
                <a16:creationId xmlns:a16="http://schemas.microsoft.com/office/drawing/2014/main" id="{26884836-B9DB-4776-82B4-C7C9A113E7BD}"/>
              </a:ext>
            </a:extLst>
          </p:cNvPr>
          <p:cNvGraphicFramePr/>
          <p:nvPr>
            <p:extLst>
              <p:ext uri="{D42A27DB-BD31-4B8C-83A1-F6EECF244321}">
                <p14:modId xmlns:p14="http://schemas.microsoft.com/office/powerpoint/2010/main" val="2148037891"/>
              </p:ext>
            </p:extLst>
          </p:nvPr>
        </p:nvGraphicFramePr>
        <p:xfrm>
          <a:off x="356934" y="1196753"/>
          <a:ext cx="3639002" cy="47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6DD83EF0-BAAA-4296-AAF5-A5D1496214AB}"/>
              </a:ext>
            </a:extLst>
          </p:cNvPr>
          <p:cNvSpPr>
            <a:spLocks noGrp="1"/>
          </p:cNvSpPr>
          <p:nvPr>
            <p:ph type="sldNum" sz="quarter" idx="15"/>
          </p:nvPr>
        </p:nvSpPr>
        <p:spPr/>
        <p:txBody>
          <a:bodyPr/>
          <a:lstStyle/>
          <a:p>
            <a:pPr>
              <a:defRPr/>
            </a:pPr>
            <a:fld id="{49B0CC3A-7E19-4530-860B-014D7A8FCADB}" type="slidenum">
              <a:rPr lang="en-US" altLang="en-US" smtClean="0"/>
              <a:pPr>
                <a:defRPr/>
              </a:pPr>
              <a:t>3</a:t>
            </a:fld>
            <a:endParaRPr lang="en-US" altLang="en-US" dirty="0"/>
          </a:p>
        </p:txBody>
      </p:sp>
      <p:sp>
        <p:nvSpPr>
          <p:cNvPr id="7" name="TextBox 6">
            <a:extLst>
              <a:ext uri="{FF2B5EF4-FFF2-40B4-BE49-F238E27FC236}">
                <a16:creationId xmlns:a16="http://schemas.microsoft.com/office/drawing/2014/main" id="{5B4B8A4F-8FB1-4235-A61A-E12289577D61}"/>
              </a:ext>
            </a:extLst>
          </p:cNvPr>
          <p:cNvSpPr txBox="1"/>
          <p:nvPr/>
        </p:nvSpPr>
        <p:spPr>
          <a:xfrm>
            <a:off x="4355976" y="1484784"/>
            <a:ext cx="4647114"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A wave of insolvencies, which many predicted in the immediate onset of COVID-19, does not appear to have materialized, yet. </a:t>
            </a:r>
          </a:p>
          <a:p>
            <a:pPr marL="285750" indent="-285750">
              <a:buFont typeface="Arial" panose="020B0604020202020204" pitchFamily="34" charset="0"/>
              <a:buChar char="•"/>
            </a:pPr>
            <a:r>
              <a:rPr lang="en-US" sz="1600" dirty="0"/>
              <a:t>Nonetheless the following factors may point to a rise in the near to medium term: </a:t>
            </a:r>
          </a:p>
          <a:p>
            <a:pPr marL="742950" lvl="1" indent="-285750">
              <a:buFont typeface="Arial" panose="020B0604020202020204" pitchFamily="34" charset="0"/>
              <a:buChar char="•"/>
            </a:pPr>
            <a:r>
              <a:rPr lang="en-US" sz="1600" dirty="0"/>
              <a:t>End of fiscal stimulus and temporary “emergency” changes to insolvency laws. </a:t>
            </a:r>
          </a:p>
          <a:p>
            <a:pPr marL="742950" lvl="1" indent="-285750">
              <a:buFont typeface="Arial" panose="020B0604020202020204" pitchFamily="34" charset="0"/>
              <a:buChar char="•"/>
            </a:pPr>
            <a:r>
              <a:rPr lang="en-US" sz="1600" dirty="0"/>
              <a:t>Inflation and consequent interest rate rises. </a:t>
            </a:r>
          </a:p>
          <a:p>
            <a:pPr marL="742950" lvl="1" indent="-285750">
              <a:buFont typeface="Arial" panose="020B0604020202020204" pitchFamily="34" charset="0"/>
              <a:buChar char="•"/>
            </a:pPr>
            <a:r>
              <a:rPr lang="en-US" sz="1600" dirty="0"/>
              <a:t>A prevalence of “zombie” companies. </a:t>
            </a:r>
          </a:p>
          <a:p>
            <a:pPr marL="285750" indent="-285750">
              <a:buFont typeface="Arial" panose="020B0604020202020204" pitchFamily="34" charset="0"/>
              <a:buChar char="•"/>
            </a:pPr>
            <a:r>
              <a:rPr lang="en-US" sz="1600" dirty="0" err="1"/>
              <a:t>Altradius</a:t>
            </a:r>
            <a:r>
              <a:rPr lang="en-US" sz="1600" dirty="0"/>
              <a:t> (a credit insurer) predicts a substantial rise in insolvencies in 2022 and 2023 (graph opposite). </a:t>
            </a:r>
          </a:p>
        </p:txBody>
      </p:sp>
    </p:spTree>
    <p:extLst>
      <p:ext uri="{BB962C8B-B14F-4D97-AF65-F5344CB8AC3E}">
        <p14:creationId xmlns:p14="http://schemas.microsoft.com/office/powerpoint/2010/main" val="275771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367E5D-E56C-45EC-9E4C-67C6A6126841}"/>
              </a:ext>
            </a:extLst>
          </p:cNvPr>
          <p:cNvSpPr>
            <a:spLocks noGrp="1"/>
          </p:cNvSpPr>
          <p:nvPr>
            <p:ph type="sldNum" sz="quarter" idx="15"/>
          </p:nvPr>
        </p:nvSpPr>
        <p:spPr/>
        <p:txBody>
          <a:bodyPr/>
          <a:lstStyle/>
          <a:p>
            <a:pPr>
              <a:defRPr/>
            </a:pPr>
            <a:fld id="{49B0CC3A-7E19-4530-860B-014D7A8FCADB}" type="slidenum">
              <a:rPr lang="en-US" altLang="en-US" smtClean="0"/>
              <a:pPr>
                <a:defRPr/>
              </a:pPr>
              <a:t>4</a:t>
            </a:fld>
            <a:endParaRPr lang="en-US" altLang="en-US" dirty="0"/>
          </a:p>
        </p:txBody>
      </p:sp>
      <p:sp>
        <p:nvSpPr>
          <p:cNvPr id="4" name="Title 3">
            <a:extLst>
              <a:ext uri="{FF2B5EF4-FFF2-40B4-BE49-F238E27FC236}">
                <a16:creationId xmlns:a16="http://schemas.microsoft.com/office/drawing/2014/main" id="{EDF422A2-5E8C-41F3-B787-19496A9691A4}"/>
              </a:ext>
            </a:extLst>
          </p:cNvPr>
          <p:cNvSpPr>
            <a:spLocks noGrp="1"/>
          </p:cNvSpPr>
          <p:nvPr>
            <p:ph type="title"/>
          </p:nvPr>
        </p:nvSpPr>
        <p:spPr/>
        <p:txBody>
          <a:bodyPr/>
          <a:lstStyle/>
          <a:p>
            <a:r>
              <a:rPr lang="en-US" dirty="0"/>
              <a:t>Impact on insolvencies (2)</a:t>
            </a:r>
          </a:p>
        </p:txBody>
      </p:sp>
      <p:pic>
        <p:nvPicPr>
          <p:cNvPr id="5" name="Picture 4">
            <a:extLst>
              <a:ext uri="{FF2B5EF4-FFF2-40B4-BE49-F238E27FC236}">
                <a16:creationId xmlns:a16="http://schemas.microsoft.com/office/drawing/2014/main" id="{835F1B9A-A3F0-47E4-9F6F-EA5797E5F3B7}"/>
              </a:ext>
            </a:extLst>
          </p:cNvPr>
          <p:cNvPicPr>
            <a:picLocks noChangeAspect="1"/>
          </p:cNvPicPr>
          <p:nvPr/>
        </p:nvPicPr>
        <p:blipFill>
          <a:blip r:embed="rId3"/>
          <a:stretch>
            <a:fillRect/>
          </a:stretch>
        </p:blipFill>
        <p:spPr>
          <a:xfrm>
            <a:off x="1728587" y="1124744"/>
            <a:ext cx="5718721" cy="4434927"/>
          </a:xfrm>
          <a:prstGeom prst="rect">
            <a:avLst/>
          </a:prstGeom>
        </p:spPr>
      </p:pic>
      <p:sp>
        <p:nvSpPr>
          <p:cNvPr id="8" name="TextBox 7">
            <a:extLst>
              <a:ext uri="{FF2B5EF4-FFF2-40B4-BE49-F238E27FC236}">
                <a16:creationId xmlns:a16="http://schemas.microsoft.com/office/drawing/2014/main" id="{22F5EACA-0873-4397-9230-44CD1B91E3A4}"/>
              </a:ext>
            </a:extLst>
          </p:cNvPr>
          <p:cNvSpPr txBox="1"/>
          <p:nvPr/>
        </p:nvSpPr>
        <p:spPr>
          <a:xfrm>
            <a:off x="514946" y="5731826"/>
            <a:ext cx="7297414" cy="230832"/>
          </a:xfrm>
          <a:prstGeom prst="rect">
            <a:avLst/>
          </a:prstGeom>
          <a:noFill/>
        </p:spPr>
        <p:txBody>
          <a:bodyPr wrap="square" rtlCol="0">
            <a:spAutoFit/>
          </a:bodyPr>
          <a:lstStyle/>
          <a:p>
            <a:r>
              <a:rPr lang="en-US" sz="900" dirty="0"/>
              <a:t>Source: Bank for International Settlements, ‘Corporate zombies: Anatomy and life cycle’ (2018) at p 9. </a:t>
            </a:r>
          </a:p>
        </p:txBody>
      </p:sp>
    </p:spTree>
    <p:extLst>
      <p:ext uri="{BB962C8B-B14F-4D97-AF65-F5344CB8AC3E}">
        <p14:creationId xmlns:p14="http://schemas.microsoft.com/office/powerpoint/2010/main" val="81504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453690-7E98-43EB-9519-11796DA5B0A2}"/>
              </a:ext>
            </a:extLst>
          </p:cNvPr>
          <p:cNvSpPr>
            <a:spLocks noGrp="1"/>
          </p:cNvSpPr>
          <p:nvPr>
            <p:ph type="sldNum" sz="quarter" idx="15"/>
          </p:nvPr>
        </p:nvSpPr>
        <p:spPr/>
        <p:txBody>
          <a:bodyPr/>
          <a:lstStyle/>
          <a:p>
            <a:pPr>
              <a:defRPr/>
            </a:pPr>
            <a:fld id="{49B0CC3A-7E19-4530-860B-014D7A8FCADB}" type="slidenum">
              <a:rPr lang="en-US" altLang="en-US" smtClean="0"/>
              <a:pPr>
                <a:defRPr/>
              </a:pPr>
              <a:t>5</a:t>
            </a:fld>
            <a:endParaRPr lang="en-US" altLang="en-US" dirty="0"/>
          </a:p>
        </p:txBody>
      </p:sp>
      <p:sp>
        <p:nvSpPr>
          <p:cNvPr id="3" name="Content Placeholder 2">
            <a:extLst>
              <a:ext uri="{FF2B5EF4-FFF2-40B4-BE49-F238E27FC236}">
                <a16:creationId xmlns:a16="http://schemas.microsoft.com/office/drawing/2014/main" id="{4B2062C1-6EB9-4BBD-B85C-863F81D26BFB}"/>
              </a:ext>
            </a:extLst>
          </p:cNvPr>
          <p:cNvSpPr>
            <a:spLocks noGrp="1"/>
          </p:cNvSpPr>
          <p:nvPr>
            <p:ph sz="quarter" idx="16"/>
          </p:nvPr>
        </p:nvSpPr>
        <p:spPr/>
        <p:txBody>
          <a:bodyPr/>
          <a:lstStyle/>
          <a:p>
            <a:endParaRPr lang="en-US" dirty="0"/>
          </a:p>
          <a:p>
            <a:endParaRPr lang="en-US" dirty="0"/>
          </a:p>
          <a:p>
            <a:endParaRPr lang="en-US" dirty="0"/>
          </a:p>
          <a:p>
            <a:endParaRPr lang="en-US" dirty="0"/>
          </a:p>
          <a:p>
            <a:pPr marL="0" indent="0">
              <a:buNone/>
            </a:pPr>
            <a:r>
              <a:rPr lang="en-US" sz="2800" b="1" dirty="0">
                <a:solidFill>
                  <a:schemeClr val="tx1"/>
                </a:solidFill>
              </a:rPr>
              <a:t>Q2: What are current macro-economic concerns that are expected to affect enterprise solvency?</a:t>
            </a:r>
          </a:p>
        </p:txBody>
      </p:sp>
    </p:spTree>
    <p:extLst>
      <p:ext uri="{BB962C8B-B14F-4D97-AF65-F5344CB8AC3E}">
        <p14:creationId xmlns:p14="http://schemas.microsoft.com/office/powerpoint/2010/main" val="176400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CC357-A060-4FBA-981F-01A1C9683450}"/>
              </a:ext>
            </a:extLst>
          </p:cNvPr>
          <p:cNvSpPr>
            <a:spLocks noGrp="1"/>
          </p:cNvSpPr>
          <p:nvPr>
            <p:ph type="title"/>
          </p:nvPr>
        </p:nvSpPr>
        <p:spPr/>
        <p:txBody>
          <a:bodyPr/>
          <a:lstStyle/>
          <a:p>
            <a:r>
              <a:rPr lang="en-US"/>
              <a:t>Inflation and Economic Impact (1)</a:t>
            </a:r>
            <a:endParaRPr lang="en-US" dirty="0"/>
          </a:p>
        </p:txBody>
      </p:sp>
      <p:sp>
        <p:nvSpPr>
          <p:cNvPr id="6" name="Slide Number Placeholder 5">
            <a:extLst>
              <a:ext uri="{FF2B5EF4-FFF2-40B4-BE49-F238E27FC236}">
                <a16:creationId xmlns:a16="http://schemas.microsoft.com/office/drawing/2014/main" id="{EE64F4A3-B518-44B6-9806-46ABA3613092}"/>
              </a:ext>
            </a:extLst>
          </p:cNvPr>
          <p:cNvSpPr>
            <a:spLocks noGrp="1"/>
          </p:cNvSpPr>
          <p:nvPr>
            <p:ph type="sldNum" sz="quarter" idx="15"/>
          </p:nvPr>
        </p:nvSpPr>
        <p:spPr/>
        <p:txBody>
          <a:bodyPr/>
          <a:lstStyle/>
          <a:p>
            <a:pPr>
              <a:defRPr/>
            </a:pPr>
            <a:fld id="{49B0CC3A-7E19-4530-860B-014D7A8FCADB}" type="slidenum">
              <a:rPr lang="en-US" altLang="en-US" smtClean="0"/>
              <a:pPr>
                <a:defRPr/>
              </a:pPr>
              <a:t>6</a:t>
            </a:fld>
            <a:endParaRPr lang="en-US" altLang="en-US" dirty="0"/>
          </a:p>
        </p:txBody>
      </p:sp>
      <p:pic>
        <p:nvPicPr>
          <p:cNvPr id="2" name="Picture 1">
            <a:extLst>
              <a:ext uri="{FF2B5EF4-FFF2-40B4-BE49-F238E27FC236}">
                <a16:creationId xmlns:a16="http://schemas.microsoft.com/office/drawing/2014/main" id="{BFA20181-D419-422F-B6F8-DABA6485261D}"/>
              </a:ext>
            </a:extLst>
          </p:cNvPr>
          <p:cNvPicPr>
            <a:picLocks noChangeAspect="1"/>
          </p:cNvPicPr>
          <p:nvPr/>
        </p:nvPicPr>
        <p:blipFill>
          <a:blip r:embed="rId3"/>
          <a:stretch>
            <a:fillRect/>
          </a:stretch>
        </p:blipFill>
        <p:spPr>
          <a:xfrm>
            <a:off x="0" y="1274936"/>
            <a:ext cx="9144000" cy="4308128"/>
          </a:xfrm>
          <a:prstGeom prst="rect">
            <a:avLst/>
          </a:prstGeom>
        </p:spPr>
      </p:pic>
      <p:sp>
        <p:nvSpPr>
          <p:cNvPr id="7" name="TextBox 6">
            <a:extLst>
              <a:ext uri="{FF2B5EF4-FFF2-40B4-BE49-F238E27FC236}">
                <a16:creationId xmlns:a16="http://schemas.microsoft.com/office/drawing/2014/main" id="{6EA96B95-8364-40F8-9602-F9560B1A2440}"/>
              </a:ext>
            </a:extLst>
          </p:cNvPr>
          <p:cNvSpPr txBox="1"/>
          <p:nvPr/>
        </p:nvSpPr>
        <p:spPr>
          <a:xfrm>
            <a:off x="1259632" y="5665190"/>
            <a:ext cx="4572000" cy="246221"/>
          </a:xfrm>
          <a:prstGeom prst="rect">
            <a:avLst/>
          </a:prstGeom>
          <a:noFill/>
        </p:spPr>
        <p:txBody>
          <a:bodyPr wrap="square">
            <a:spAutoFit/>
          </a:bodyPr>
          <a:lstStyle/>
          <a:p>
            <a:r>
              <a:rPr lang="en-US" sz="1000" dirty="0">
                <a:latin typeface="Calibri" panose="020F0502020204030204" pitchFamily="34" charset="0"/>
                <a:cs typeface="Calibri" panose="020F0502020204030204" pitchFamily="34" charset="0"/>
              </a:rPr>
              <a:t>Source: </a:t>
            </a:r>
            <a:r>
              <a:rPr lang="en-US" sz="1000" dirty="0">
                <a:effectLst/>
                <a:latin typeface="Calibri" panose="020F0502020204030204" pitchFamily="34" charset="0"/>
                <a:ea typeface="Calibri" panose="020F0502020204030204" pitchFamily="34" charset="0"/>
                <a:cs typeface="Calibri" panose="020F0502020204030204" pitchFamily="34" charset="0"/>
              </a:rPr>
              <a:t>World Bank, ‘Food Security Update’ (29 July 2022). </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19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71" y="260648"/>
            <a:ext cx="8437847" cy="447348"/>
          </a:xfrm>
        </p:spPr>
        <p:txBody>
          <a:bodyPr/>
          <a:lstStyle/>
          <a:p>
            <a:r>
              <a:rPr lang="en-US"/>
              <a:t>Inflation and Economic Impact (2)</a:t>
            </a:r>
            <a:endParaRPr lang="en-US" dirty="0">
              <a:solidFill>
                <a:schemeClr val="bg2"/>
              </a:solidFill>
            </a:endParaRPr>
          </a:p>
        </p:txBody>
      </p:sp>
      <p:sp>
        <p:nvSpPr>
          <p:cNvPr id="7" name="Slide Number Placeholder 6">
            <a:extLst>
              <a:ext uri="{FF2B5EF4-FFF2-40B4-BE49-F238E27FC236}">
                <a16:creationId xmlns:a16="http://schemas.microsoft.com/office/drawing/2014/main" id="{817AA22B-8014-4B29-BF72-2846D9009B48}"/>
              </a:ext>
            </a:extLst>
          </p:cNvPr>
          <p:cNvSpPr>
            <a:spLocks noGrp="1"/>
          </p:cNvSpPr>
          <p:nvPr>
            <p:ph type="sldNum" sz="quarter" idx="15"/>
          </p:nvPr>
        </p:nvSpPr>
        <p:spPr/>
        <p:txBody>
          <a:bodyPr/>
          <a:lstStyle/>
          <a:p>
            <a:pPr>
              <a:defRPr/>
            </a:pPr>
            <a:fld id="{49B0CC3A-7E19-4530-860B-014D7A8FCADB}" type="slidenum">
              <a:rPr lang="en-US" altLang="en-US" smtClean="0"/>
              <a:pPr>
                <a:defRPr/>
              </a:pPr>
              <a:t>7</a:t>
            </a:fld>
            <a:endParaRPr lang="en-US" altLang="en-US" dirty="0"/>
          </a:p>
        </p:txBody>
      </p:sp>
      <p:sp>
        <p:nvSpPr>
          <p:cNvPr id="13" name="TextBox 12">
            <a:extLst>
              <a:ext uri="{FF2B5EF4-FFF2-40B4-BE49-F238E27FC236}">
                <a16:creationId xmlns:a16="http://schemas.microsoft.com/office/drawing/2014/main" id="{9AE085BF-B4C3-4E89-A82C-9FDDED7704C2}"/>
              </a:ext>
            </a:extLst>
          </p:cNvPr>
          <p:cNvSpPr txBox="1"/>
          <p:nvPr/>
        </p:nvSpPr>
        <p:spPr>
          <a:xfrm>
            <a:off x="3059832" y="6419417"/>
            <a:ext cx="8424936" cy="246221"/>
          </a:xfrm>
          <a:prstGeom prst="rect">
            <a:avLst/>
          </a:prstGeom>
          <a:noFill/>
        </p:spPr>
        <p:txBody>
          <a:bodyPr wrap="square">
            <a:spAutoFit/>
          </a:bodyPr>
          <a:lstStyle/>
          <a:p>
            <a:r>
              <a:rPr lang="en-US" sz="1000" dirty="0"/>
              <a:t>Source: World Bank, ‘Global Economic Prospects’ (June 2022). </a:t>
            </a:r>
          </a:p>
        </p:txBody>
      </p:sp>
      <p:graphicFrame>
        <p:nvGraphicFramePr>
          <p:cNvPr id="8" name="Chart 7">
            <a:extLst>
              <a:ext uri="{FF2B5EF4-FFF2-40B4-BE49-F238E27FC236}">
                <a16:creationId xmlns:a16="http://schemas.microsoft.com/office/drawing/2014/main" id="{83517676-F651-4EBF-8C8D-D57773D52137}"/>
              </a:ext>
            </a:extLst>
          </p:cNvPr>
          <p:cNvGraphicFramePr>
            <a:graphicFrameLocks/>
          </p:cNvGraphicFramePr>
          <p:nvPr>
            <p:extLst>
              <p:ext uri="{D42A27DB-BD31-4B8C-83A1-F6EECF244321}">
                <p14:modId xmlns:p14="http://schemas.microsoft.com/office/powerpoint/2010/main" val="609504748"/>
              </p:ext>
            </p:extLst>
          </p:nvPr>
        </p:nvGraphicFramePr>
        <p:xfrm>
          <a:off x="1763688" y="908720"/>
          <a:ext cx="5796457"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60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CEAA-2299-42C9-B01F-09B7FBA5C206}"/>
              </a:ext>
            </a:extLst>
          </p:cNvPr>
          <p:cNvSpPr>
            <a:spLocks noGrp="1"/>
          </p:cNvSpPr>
          <p:nvPr>
            <p:ph type="title"/>
          </p:nvPr>
        </p:nvSpPr>
        <p:spPr/>
        <p:txBody>
          <a:bodyPr/>
          <a:lstStyle/>
          <a:p>
            <a:r>
              <a:rPr lang="en-US" dirty="0"/>
              <a:t>Climate Change  – specific issues in insolvency</a:t>
            </a:r>
          </a:p>
        </p:txBody>
      </p:sp>
      <p:sp>
        <p:nvSpPr>
          <p:cNvPr id="3" name="Slide Number Placeholder 2">
            <a:extLst>
              <a:ext uri="{FF2B5EF4-FFF2-40B4-BE49-F238E27FC236}">
                <a16:creationId xmlns:a16="http://schemas.microsoft.com/office/drawing/2014/main" id="{284B57A2-BD22-4A31-8CB6-439CC89FDFDD}"/>
              </a:ext>
            </a:extLst>
          </p:cNvPr>
          <p:cNvSpPr>
            <a:spLocks noGrp="1"/>
          </p:cNvSpPr>
          <p:nvPr>
            <p:ph type="sldNum" sz="quarter" idx="15"/>
          </p:nvPr>
        </p:nvSpPr>
        <p:spPr/>
        <p:txBody>
          <a:bodyPr/>
          <a:lstStyle/>
          <a:p>
            <a:pPr>
              <a:defRPr/>
            </a:pPr>
            <a:fld id="{49B0CC3A-7E19-4530-860B-014D7A8FCADB}" type="slidenum">
              <a:rPr lang="en-US" altLang="en-US" smtClean="0"/>
              <a:pPr>
                <a:defRPr/>
              </a:pPr>
              <a:t>8</a:t>
            </a:fld>
            <a:endParaRPr lang="en-US" altLang="en-US"/>
          </a:p>
        </p:txBody>
      </p:sp>
      <p:sp>
        <p:nvSpPr>
          <p:cNvPr id="4" name="TextBox 3">
            <a:extLst>
              <a:ext uri="{FF2B5EF4-FFF2-40B4-BE49-F238E27FC236}">
                <a16:creationId xmlns:a16="http://schemas.microsoft.com/office/drawing/2014/main" id="{38AE1170-6E34-4AFC-8C82-6D0AB1EFF6BA}"/>
              </a:ext>
            </a:extLst>
          </p:cNvPr>
          <p:cNvSpPr txBox="1"/>
          <p:nvPr/>
        </p:nvSpPr>
        <p:spPr>
          <a:xfrm>
            <a:off x="572194" y="1620207"/>
            <a:ext cx="799961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Climate-related insolvency</a:t>
            </a:r>
            <a:br>
              <a:rPr lang="en-US" dirty="0"/>
            </a:br>
            <a:endParaRPr lang="en-US" dirty="0"/>
          </a:p>
          <a:p>
            <a:pPr marL="742950" lvl="1" indent="-285750">
              <a:buFont typeface="Arial" panose="020B0604020202020204" pitchFamily="34" charset="0"/>
              <a:buChar char="•"/>
            </a:pPr>
            <a:r>
              <a:rPr lang="en-US" i="1" dirty="0">
                <a:effectLst/>
                <a:latin typeface="Times New Roman" panose="02020603050405020304" pitchFamily="18" charset="0"/>
                <a:ea typeface="Calibri" panose="020F0502020204030204" pitchFamily="34" charset="0"/>
              </a:rPr>
              <a:t> Pacific Gas &amp; Electric Corporation</a:t>
            </a:r>
            <a:r>
              <a:rPr lang="en-US" dirty="0">
                <a:effectLst/>
                <a:latin typeface="Times New Roman" panose="02020603050405020304" pitchFamily="18" charset="0"/>
                <a:ea typeface="Calibri" panose="020F0502020204030204" pitchFamily="34" charset="0"/>
              </a:rPr>
              <a:t> case </a:t>
            </a:r>
            <a:r>
              <a:rPr lang="en-US" dirty="0">
                <a:latin typeface="Times New Roman" panose="02020603050405020304" pitchFamily="18" charset="0"/>
                <a:ea typeface="Calibri" panose="020F0502020204030204" pitchFamily="34" charset="0"/>
              </a:rPr>
              <a:t>(2019) – United States. </a:t>
            </a:r>
            <a:endParaRPr lang="en-US" dirty="0"/>
          </a:p>
          <a:p>
            <a:endParaRPr lang="en-US" dirty="0"/>
          </a:p>
          <a:p>
            <a:pPr marL="285750" indent="-285750">
              <a:buFont typeface="Arial" panose="020B0604020202020204" pitchFamily="34" charset="0"/>
              <a:buChar char="•"/>
            </a:pPr>
            <a:r>
              <a:rPr lang="en-US" dirty="0"/>
              <a:t>Are environmental obligations of companies a “debt”, or something else? How should they rank in priority for repayment? </a:t>
            </a:r>
            <a:br>
              <a:rPr lang="en-US" dirty="0"/>
            </a:br>
            <a:endParaRPr lang="en-US" dirty="0"/>
          </a:p>
          <a:p>
            <a:pPr marL="742950" lvl="1" indent="-285750">
              <a:buFont typeface="Arial" panose="020B0604020202020204" pitchFamily="34" charset="0"/>
              <a:buChar char="•"/>
            </a:pPr>
            <a:r>
              <a:rPr lang="en-US" i="1" dirty="0">
                <a:effectLst/>
                <a:latin typeface="Times New Roman" panose="02020603050405020304" pitchFamily="18" charset="0"/>
                <a:ea typeface="Calibri" panose="020F0502020204030204" pitchFamily="34" charset="0"/>
              </a:rPr>
              <a:t>Orphan Well Association v. Grant Thornton Ltd </a:t>
            </a:r>
            <a:r>
              <a:rPr lang="en-US" dirty="0">
                <a:effectLst/>
                <a:latin typeface="Times New Roman" panose="02020603050405020304" pitchFamily="18" charset="0"/>
                <a:ea typeface="Calibri" panose="020F0502020204030204" pitchFamily="34" charset="0"/>
              </a:rPr>
              <a:t>(2019) – Canada. </a:t>
            </a:r>
            <a:br>
              <a:rPr lang="en-US" dirty="0">
                <a:effectLst/>
                <a:latin typeface="Times New Roman" panose="02020603050405020304" pitchFamily="18" charset="0"/>
                <a:ea typeface="Calibri" panose="020F0502020204030204" pitchFamily="34" charset="0"/>
              </a:rPr>
            </a:br>
            <a:endParaRPr lang="en-US" dirty="0">
              <a:effectLst/>
              <a:latin typeface="Times New Roman" panose="02020603050405020304" pitchFamily="18" charset="0"/>
              <a:ea typeface="Calibri" panose="020F0502020204030204" pitchFamily="34" charset="0"/>
            </a:endParaRPr>
          </a:p>
          <a:p>
            <a:pPr lvl="1" algn="ctr"/>
            <a:r>
              <a:rPr lang="en-US" i="1" dirty="0">
                <a:latin typeface="Times New Roman" panose="02020603050405020304" pitchFamily="18" charset="0"/>
                <a:ea typeface="Calibri" panose="020F0502020204030204" pitchFamily="34" charset="0"/>
              </a:rPr>
              <a:t>“</a:t>
            </a:r>
            <a:r>
              <a:rPr lang="en-US" i="1" dirty="0">
                <a:solidFill>
                  <a:srgbClr val="000000"/>
                </a:solidFill>
                <a:effectLst/>
              </a:rPr>
              <a:t>The end-of-life obligations the Regulator seeks to enforce against Redwater are public duties. Neither the Regulator nor the Government of Alberta stands to benefit financially from the enforcement of these obligations. These public duties are owed, not to a creditor, but, rather, to fellow citizens, and are therefore outside the scope of “provable claims”</a:t>
            </a:r>
            <a:br>
              <a:rPr lang="en-US" dirty="0">
                <a:effectLst/>
                <a:latin typeface="Times New Roman" panose="02020603050405020304" pitchFamily="18" charset="0"/>
                <a:ea typeface="Calibri" panose="020F0502020204030204" pitchFamily="34" charset="0"/>
              </a:rPr>
            </a:br>
            <a:endParaRPr lang="en-US" dirty="0"/>
          </a:p>
          <a:p>
            <a:endParaRPr lang="en-US" dirty="0"/>
          </a:p>
        </p:txBody>
      </p:sp>
    </p:spTree>
    <p:extLst>
      <p:ext uri="{BB962C8B-B14F-4D97-AF65-F5344CB8AC3E}">
        <p14:creationId xmlns:p14="http://schemas.microsoft.com/office/powerpoint/2010/main" val="337221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453690-7E98-43EB-9519-11796DA5B0A2}"/>
              </a:ext>
            </a:extLst>
          </p:cNvPr>
          <p:cNvSpPr>
            <a:spLocks noGrp="1"/>
          </p:cNvSpPr>
          <p:nvPr>
            <p:ph type="sldNum" sz="quarter" idx="15"/>
          </p:nvPr>
        </p:nvSpPr>
        <p:spPr/>
        <p:txBody>
          <a:bodyPr/>
          <a:lstStyle/>
          <a:p>
            <a:pPr>
              <a:defRPr/>
            </a:pPr>
            <a:fld id="{49B0CC3A-7E19-4530-860B-014D7A8FCADB}" type="slidenum">
              <a:rPr lang="en-US" altLang="en-US" smtClean="0"/>
              <a:pPr>
                <a:defRPr/>
              </a:pPr>
              <a:t>9</a:t>
            </a:fld>
            <a:endParaRPr lang="en-US" altLang="en-US" dirty="0"/>
          </a:p>
        </p:txBody>
      </p:sp>
      <p:sp>
        <p:nvSpPr>
          <p:cNvPr id="3" name="Content Placeholder 2">
            <a:extLst>
              <a:ext uri="{FF2B5EF4-FFF2-40B4-BE49-F238E27FC236}">
                <a16:creationId xmlns:a16="http://schemas.microsoft.com/office/drawing/2014/main" id="{4B2062C1-6EB9-4BBD-B85C-863F81D26BFB}"/>
              </a:ext>
            </a:extLst>
          </p:cNvPr>
          <p:cNvSpPr>
            <a:spLocks noGrp="1"/>
          </p:cNvSpPr>
          <p:nvPr>
            <p:ph sz="quarter" idx="16"/>
          </p:nvPr>
        </p:nvSpPr>
        <p:spPr/>
        <p:txBody>
          <a:bodyPr/>
          <a:lstStyle/>
          <a:p>
            <a:endParaRPr lang="en-US" dirty="0"/>
          </a:p>
          <a:p>
            <a:endParaRPr lang="en-US" dirty="0"/>
          </a:p>
          <a:p>
            <a:endParaRPr lang="en-US" dirty="0"/>
          </a:p>
          <a:p>
            <a:endParaRPr lang="en-US" dirty="0"/>
          </a:p>
          <a:p>
            <a:pPr marL="0" indent="0">
              <a:buNone/>
            </a:pPr>
            <a:r>
              <a:rPr lang="en-US" sz="2800" b="1" dirty="0">
                <a:solidFill>
                  <a:schemeClr val="tx1"/>
                </a:solidFill>
              </a:rPr>
              <a:t>Q3: What is the World Bank focusing on in order to strengthen EMDE insolvency regimes and address future shocks?</a:t>
            </a:r>
          </a:p>
        </p:txBody>
      </p:sp>
    </p:spTree>
    <p:extLst>
      <p:ext uri="{BB962C8B-B14F-4D97-AF65-F5344CB8AC3E}">
        <p14:creationId xmlns:p14="http://schemas.microsoft.com/office/powerpoint/2010/main" val="4266234085"/>
      </p:ext>
    </p:extLst>
  </p:cSld>
  <p:clrMapOvr>
    <a:masterClrMapping/>
  </p:clrMapOvr>
</p:sld>
</file>

<file path=ppt/theme/theme1.xml><?xml version="1.0" encoding="utf-8"?>
<a:theme xmlns:a="http://schemas.openxmlformats.org/drawingml/2006/main" name="4_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Cobranded.pot [Read-Only] [Compatibility Mode]" id="{EBCE29D6-69E9-4DD1-B515-1059EDC06300}" vid="{28985848-DCD8-40D2-AFE8-E3F805A069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002345"/>
    </a:accent1>
    <a:accent2>
      <a:srgbClr val="EB1C2D"/>
    </a:accent2>
    <a:accent3>
      <a:srgbClr val="F78D28"/>
    </a:accent3>
    <a:accent4>
      <a:srgbClr val="FDB714"/>
    </a:accent4>
    <a:accent5>
      <a:srgbClr val="00AB51"/>
    </a:accent5>
    <a:accent6>
      <a:srgbClr val="00ADE4"/>
    </a:accent6>
    <a:hlink>
      <a:srgbClr val="872B90"/>
    </a:hlink>
    <a:folHlink>
      <a:srgbClr val="00A9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D81BB9C91764D88D46620614EA241" ma:contentTypeVersion="13" ma:contentTypeDescription="Create a new document." ma:contentTypeScope="" ma:versionID="62d6e6934bb0e718711d0148fd04ad96">
  <xsd:schema xmlns:xsd="http://www.w3.org/2001/XMLSchema" xmlns:xs="http://www.w3.org/2001/XMLSchema" xmlns:p="http://schemas.microsoft.com/office/2006/metadata/properties" xmlns:ns3="2dfc78fc-a785-45eb-a6c2-4e004c6826e3" xmlns:ns4="e11b1bf1-382b-4555-8a31-8f78eafecca7" targetNamespace="http://schemas.microsoft.com/office/2006/metadata/properties" ma:root="true" ma:fieldsID="efeacbd94a0d7956fa2994b1ff202880" ns3:_="" ns4:_="">
    <xsd:import namespace="2dfc78fc-a785-45eb-a6c2-4e004c6826e3"/>
    <xsd:import namespace="e11b1bf1-382b-4555-8a31-8f78eafecca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c78fc-a785-45eb-a6c2-4e004c682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1b1bf1-382b-4555-8a31-8f78eafecc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1CCE2C-38C5-4731-9E29-2ED486738835}">
  <ds:schemaRefs>
    <ds:schemaRef ds:uri="http://schemas.microsoft.com/sharepoint/v3/contenttype/forms"/>
  </ds:schemaRefs>
</ds:datastoreItem>
</file>

<file path=customXml/itemProps2.xml><?xml version="1.0" encoding="utf-8"?>
<ds:datastoreItem xmlns:ds="http://schemas.openxmlformats.org/officeDocument/2006/customXml" ds:itemID="{8ED7EDB1-F42F-49AF-96E8-FAF081F44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c78fc-a785-45eb-a6c2-4e004c6826e3"/>
    <ds:schemaRef ds:uri="e11b1bf1-382b-4555-8a31-8f78eafecc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388250-0082-4BED-BD23-8DA14A3A7571}">
  <ds:schemaRefs>
    <ds:schemaRef ds:uri="http://schemas.microsoft.com/office/infopath/2007/PartnerControls"/>
    <ds:schemaRef ds:uri="http://purl.org/dc/dcmitype/"/>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e11b1bf1-382b-4555-8a31-8f78eafecca7"/>
    <ds:schemaRef ds:uri="2dfc78fc-a785-45eb-a6c2-4e004c6826e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323</TotalTime>
  <Words>967</Words>
  <Application>Microsoft Office PowerPoint</Application>
  <PresentationFormat>On-screen Show (4:3)</PresentationFormat>
  <Paragraphs>83</Paragraphs>
  <Slides>11</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Andes</vt:lpstr>
      <vt:lpstr>Andes ExtraLight</vt:lpstr>
      <vt:lpstr>Arial</vt:lpstr>
      <vt:lpstr>Arial Bold</vt:lpstr>
      <vt:lpstr>Calibri</vt:lpstr>
      <vt:lpstr>Courier New</vt:lpstr>
      <vt:lpstr>Symbol</vt:lpstr>
      <vt:lpstr>Times New Roman</vt:lpstr>
      <vt:lpstr>Trebuchet MS</vt:lpstr>
      <vt:lpstr>Wingdings</vt:lpstr>
      <vt:lpstr>4_WBG Slide</vt:lpstr>
      <vt:lpstr>Full Page Interior</vt:lpstr>
      <vt:lpstr>Impacts of Global Events on the International Insolvency Practice</vt:lpstr>
      <vt:lpstr>PowerPoint Presentation</vt:lpstr>
      <vt:lpstr>Impact on insolvencies (1)</vt:lpstr>
      <vt:lpstr>Impact on insolvencies (2)</vt:lpstr>
      <vt:lpstr>PowerPoint Presentation</vt:lpstr>
      <vt:lpstr>Inflation and Economic Impact (1)</vt:lpstr>
      <vt:lpstr>Inflation and Economic Impact (2)</vt:lpstr>
      <vt:lpstr>Climate Change  – specific issues in insolvency</vt:lpstr>
      <vt:lpstr>PowerPoint Presentation</vt:lpstr>
      <vt:lpstr>Corporate Debt Overhang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Viable Firms: Insolvency and Debt Resolution</dc:title>
  <dc:creator>WBG Insolvency Team</dc:creator>
  <cp:lastModifiedBy>Antonia Preciosa Menezes</cp:lastModifiedBy>
  <cp:revision>11</cp:revision>
  <dcterms:created xsi:type="dcterms:W3CDTF">2020-04-27T10:32:12Z</dcterms:created>
  <dcterms:modified xsi:type="dcterms:W3CDTF">2022-08-29T21:53:08Z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0x010100E4CD81BB9C91764D88D46620614EA241</vt:lpwstr>
  </property>
</Properties>
</file>